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41"/>
  </p:notesMasterIdLst>
  <p:sldIdLst>
    <p:sldId id="256" r:id="rId2"/>
    <p:sldId id="258" r:id="rId3"/>
    <p:sldId id="303" r:id="rId4"/>
    <p:sldId id="304" r:id="rId5"/>
    <p:sldId id="305" r:id="rId6"/>
    <p:sldId id="301" r:id="rId7"/>
    <p:sldId id="306" r:id="rId8"/>
    <p:sldId id="260" r:id="rId9"/>
    <p:sldId id="259" r:id="rId10"/>
    <p:sldId id="261" r:id="rId11"/>
    <p:sldId id="307" r:id="rId12"/>
    <p:sldId id="264" r:id="rId13"/>
    <p:sldId id="308" r:id="rId14"/>
    <p:sldId id="309" r:id="rId15"/>
    <p:sldId id="262" r:id="rId16"/>
    <p:sldId id="263" r:id="rId17"/>
    <p:sldId id="310" r:id="rId18"/>
    <p:sldId id="311" r:id="rId19"/>
    <p:sldId id="312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267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266" r:id="rId38"/>
    <p:sldId id="330" r:id="rId39"/>
    <p:sldId id="276" r:id="rId40"/>
  </p:sldIdLst>
  <p:sldSz cx="9144000" cy="5143500" type="screen16x9"/>
  <p:notesSz cx="6858000" cy="9144000"/>
  <p:embeddedFontLst>
    <p:embeddedFont>
      <p:font typeface="Comfortaa" pitchFamily="2" charset="0"/>
      <p:regular r:id="rId42"/>
      <p:bold r:id="rId43"/>
    </p:embeddedFont>
    <p:embeddedFont>
      <p:font typeface="Comfortaa Regular" pitchFamily="2" charset="0"/>
      <p:regular r:id="rId44"/>
      <p:bold r:id="rId45"/>
    </p:embeddedFont>
    <p:embeddedFont>
      <p:font typeface="Permanent Marker" panose="02000000000000000000" pitchFamily="2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B3952F-EEBF-2D40-B7B7-0DCB5BE60943}" v="502" dt="2021-11-16T14:43:16.673"/>
  </p1510:revLst>
</p1510:revInfo>
</file>

<file path=ppt/tableStyles.xml><?xml version="1.0" encoding="utf-8"?>
<a:tblStyleLst xmlns:a="http://schemas.openxmlformats.org/drawingml/2006/main" def="{49A3FD31-95B9-40BA-BF99-DDFF30CFCEAF}">
  <a:tblStyle styleId="{49A3FD31-95B9-40BA-BF99-DDFF30CFCE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80884"/>
  </p:normalViewPr>
  <p:slideViewPr>
    <p:cSldViewPr snapToGrid="0" snapToObjects="1">
      <p:cViewPr varScale="1">
        <p:scale>
          <a:sx n="136" d="100"/>
          <a:sy n="136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udayam, Leo Richard" userId="d70c74e5-1a1e-4a94-abde-d10868482629" providerId="ADAL" clId="{32B3952F-EEBF-2D40-B7B7-0DCB5BE60943}"/>
    <pc:docChg chg="undo custSel delSld modSld">
      <pc:chgData name="Irudayam, Leo Richard" userId="d70c74e5-1a1e-4a94-abde-d10868482629" providerId="ADAL" clId="{32B3952F-EEBF-2D40-B7B7-0DCB5BE60943}" dt="2021-11-16T15:01:43.518" v="2951" actId="20577"/>
      <pc:docMkLst>
        <pc:docMk/>
      </pc:docMkLst>
      <pc:sldChg chg="modSp mod">
        <pc:chgData name="Irudayam, Leo Richard" userId="d70c74e5-1a1e-4a94-abde-d10868482629" providerId="ADAL" clId="{32B3952F-EEBF-2D40-B7B7-0DCB5BE60943}" dt="2021-11-16T14:16:46.085" v="62" actId="20577"/>
        <pc:sldMkLst>
          <pc:docMk/>
          <pc:sldMk cId="0" sldId="256"/>
        </pc:sldMkLst>
        <pc:spChg chg="mod">
          <ac:chgData name="Irudayam, Leo Richard" userId="d70c74e5-1a1e-4a94-abde-d10868482629" providerId="ADAL" clId="{32B3952F-EEBF-2D40-B7B7-0DCB5BE60943}" dt="2021-11-16T14:16:29.167" v="15" actId="20577"/>
          <ac:spMkLst>
            <pc:docMk/>
            <pc:sldMk cId="0" sldId="256"/>
            <ac:spMk id="328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16:46.085" v="62" actId="20577"/>
          <ac:spMkLst>
            <pc:docMk/>
            <pc:sldMk cId="0" sldId="256"/>
            <ac:spMk id="329" creationId="{00000000-0000-0000-0000-000000000000}"/>
          </ac:spMkLst>
        </pc:spChg>
      </pc:sldChg>
      <pc:sldChg chg="del">
        <pc:chgData name="Irudayam, Leo Richard" userId="d70c74e5-1a1e-4a94-abde-d10868482629" providerId="ADAL" clId="{32B3952F-EEBF-2D40-B7B7-0DCB5BE60943}" dt="2021-11-16T14:16:52.445" v="63" actId="2696"/>
        <pc:sldMkLst>
          <pc:docMk/>
          <pc:sldMk cId="0" sldId="257"/>
        </pc:sldMkLst>
      </pc:sldChg>
      <pc:sldChg chg="modSp mod">
        <pc:chgData name="Irudayam, Leo Richard" userId="d70c74e5-1a1e-4a94-abde-d10868482629" providerId="ADAL" clId="{32B3952F-EEBF-2D40-B7B7-0DCB5BE60943}" dt="2021-11-16T14:17:23.791" v="115" actId="20577"/>
        <pc:sldMkLst>
          <pc:docMk/>
          <pc:sldMk cId="0" sldId="258"/>
        </pc:sldMkLst>
        <pc:spChg chg="mod">
          <ac:chgData name="Irudayam, Leo Richard" userId="d70c74e5-1a1e-4a94-abde-d10868482629" providerId="ADAL" clId="{32B3952F-EEBF-2D40-B7B7-0DCB5BE60943}" dt="2021-11-16T14:17:12" v="82" actId="20577"/>
          <ac:spMkLst>
            <pc:docMk/>
            <pc:sldMk cId="0" sldId="258"/>
            <ac:spMk id="622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17:17.383" v="96" actId="20577"/>
          <ac:spMkLst>
            <pc:docMk/>
            <pc:sldMk cId="0" sldId="258"/>
            <ac:spMk id="623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17:23.791" v="115" actId="20577"/>
          <ac:spMkLst>
            <pc:docMk/>
            <pc:sldMk cId="0" sldId="258"/>
            <ac:spMk id="624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19:34.224" v="222" actId="20577"/>
        <pc:sldMkLst>
          <pc:docMk/>
          <pc:sldMk cId="0" sldId="259"/>
        </pc:sldMkLst>
        <pc:spChg chg="mod">
          <ac:chgData name="Irudayam, Leo Richard" userId="d70c74e5-1a1e-4a94-abde-d10868482629" providerId="ADAL" clId="{32B3952F-EEBF-2D40-B7B7-0DCB5BE60943}" dt="2021-11-16T14:19:34.224" v="222" actId="20577"/>
          <ac:spMkLst>
            <pc:docMk/>
            <pc:sldMk cId="0" sldId="259"/>
            <ac:spMk id="704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19:20.099" v="195" actId="20577"/>
        <pc:sldMkLst>
          <pc:docMk/>
          <pc:sldMk cId="0" sldId="260"/>
        </pc:sldMkLst>
        <pc:spChg chg="mod">
          <ac:chgData name="Irudayam, Leo Richard" userId="d70c74e5-1a1e-4a94-abde-d10868482629" providerId="ADAL" clId="{32B3952F-EEBF-2D40-B7B7-0DCB5BE60943}" dt="2021-11-16T14:19:20.099" v="195" actId="20577"/>
          <ac:spMkLst>
            <pc:docMk/>
            <pc:sldMk cId="0" sldId="260"/>
            <ac:spMk id="711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20:33.471" v="353" actId="20577"/>
        <pc:sldMkLst>
          <pc:docMk/>
          <pc:sldMk cId="0" sldId="261"/>
        </pc:sldMkLst>
        <pc:spChg chg="mod">
          <ac:chgData name="Irudayam, Leo Richard" userId="d70c74e5-1a1e-4a94-abde-d10868482629" providerId="ADAL" clId="{32B3952F-EEBF-2D40-B7B7-0DCB5BE60943}" dt="2021-11-16T14:19:47.732" v="259" actId="5793"/>
          <ac:spMkLst>
            <pc:docMk/>
            <pc:sldMk cId="0" sldId="261"/>
            <ac:spMk id="726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0:33.471" v="353" actId="20577"/>
          <ac:spMkLst>
            <pc:docMk/>
            <pc:sldMk cId="0" sldId="261"/>
            <ac:spMk id="727" creationId="{00000000-0000-0000-0000-000000000000}"/>
          </ac:spMkLst>
        </pc:spChg>
      </pc:sldChg>
      <pc:sldChg chg="modSp mod modNotesTx">
        <pc:chgData name="Irudayam, Leo Richard" userId="d70c74e5-1a1e-4a94-abde-d10868482629" providerId="ADAL" clId="{32B3952F-EEBF-2D40-B7B7-0DCB5BE60943}" dt="2021-11-16T14:26:32.991" v="778" actId="20577"/>
        <pc:sldMkLst>
          <pc:docMk/>
          <pc:sldMk cId="0" sldId="262"/>
        </pc:sldMkLst>
        <pc:spChg chg="mod">
          <ac:chgData name="Irudayam, Leo Richard" userId="d70c74e5-1a1e-4a94-abde-d10868482629" providerId="ADAL" clId="{32B3952F-EEBF-2D40-B7B7-0DCB5BE60943}" dt="2021-11-16T14:26:28.362" v="777" actId="20577"/>
          <ac:spMkLst>
            <pc:docMk/>
            <pc:sldMk cId="0" sldId="262"/>
            <ac:spMk id="820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26:36.457" v="779" actId="313"/>
        <pc:sldMkLst>
          <pc:docMk/>
          <pc:sldMk cId="0" sldId="263"/>
        </pc:sldMkLst>
        <pc:spChg chg="mod">
          <ac:chgData name="Irudayam, Leo Richard" userId="d70c74e5-1a1e-4a94-abde-d10868482629" providerId="ADAL" clId="{32B3952F-EEBF-2D40-B7B7-0DCB5BE60943}" dt="2021-11-16T14:26:36.457" v="779" actId="313"/>
          <ac:spMkLst>
            <pc:docMk/>
            <pc:sldMk cId="0" sldId="263"/>
            <ac:spMk id="829" creationId="{00000000-0000-0000-0000-000000000000}"/>
          </ac:spMkLst>
        </pc:spChg>
      </pc:sldChg>
      <pc:sldChg chg="modSp mod modAnim">
        <pc:chgData name="Irudayam, Leo Richard" userId="d70c74e5-1a1e-4a94-abde-d10868482629" providerId="ADAL" clId="{32B3952F-EEBF-2D40-B7B7-0DCB5BE60943}" dt="2021-11-16T14:24:59.930" v="654"/>
        <pc:sldMkLst>
          <pc:docMk/>
          <pc:sldMk cId="0" sldId="264"/>
        </pc:sldMkLst>
        <pc:spChg chg="mod">
          <ac:chgData name="Irudayam, Leo Richard" userId="d70c74e5-1a1e-4a94-abde-d10868482629" providerId="ADAL" clId="{32B3952F-EEBF-2D40-B7B7-0DCB5BE60943}" dt="2021-11-16T14:23:51.137" v="619" actId="20577"/>
          <ac:spMkLst>
            <pc:docMk/>
            <pc:sldMk cId="0" sldId="264"/>
            <ac:spMk id="22" creationId="{F67E04EB-B144-3140-B6E7-86D8D4AF22DB}"/>
          </ac:spMkLst>
        </pc:spChg>
        <pc:spChg chg="mod">
          <ac:chgData name="Irudayam, Leo Richard" userId="d70c74e5-1a1e-4a94-abde-d10868482629" providerId="ADAL" clId="{32B3952F-EEBF-2D40-B7B7-0DCB5BE60943}" dt="2021-11-16T14:23:43.188" v="597" actId="20577"/>
          <ac:spMkLst>
            <pc:docMk/>
            <pc:sldMk cId="0" sldId="264"/>
            <ac:spMk id="23" creationId="{6EC2E54E-8905-C546-9168-04D7F34EC9EF}"/>
          </ac:spMkLst>
        </pc:spChg>
        <pc:spChg chg="mod">
          <ac:chgData name="Irudayam, Leo Richard" userId="d70c74e5-1a1e-4a94-abde-d10868482629" providerId="ADAL" clId="{32B3952F-EEBF-2D40-B7B7-0DCB5BE60943}" dt="2021-11-16T14:24:59.930" v="654"/>
          <ac:spMkLst>
            <pc:docMk/>
            <pc:sldMk cId="0" sldId="264"/>
            <ac:spMk id="28" creationId="{EF7A2684-1604-9448-86F4-75852B8846C6}"/>
          </ac:spMkLst>
        </pc:spChg>
        <pc:spChg chg="mod">
          <ac:chgData name="Irudayam, Leo Richard" userId="d70c74e5-1a1e-4a94-abde-d10868482629" providerId="ADAL" clId="{32B3952F-EEBF-2D40-B7B7-0DCB5BE60943}" dt="2021-11-16T14:24:40.196" v="652"/>
          <ac:spMkLst>
            <pc:docMk/>
            <pc:sldMk cId="0" sldId="264"/>
            <ac:spMk id="875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4:51.369" v="653"/>
          <ac:spMkLst>
            <pc:docMk/>
            <pc:sldMk cId="0" sldId="264"/>
            <ac:spMk id="876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3:29.209" v="587" actId="20577"/>
          <ac:spMkLst>
            <pc:docMk/>
            <pc:sldMk cId="0" sldId="264"/>
            <ac:spMk id="878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4:21.061" v="632" actId="20577"/>
          <ac:spMkLst>
            <pc:docMk/>
            <pc:sldMk cId="0" sldId="264"/>
            <ac:spMk id="879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4:27.599" v="651" actId="20577"/>
          <ac:spMkLst>
            <pc:docMk/>
            <pc:sldMk cId="0" sldId="264"/>
            <ac:spMk id="880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43:16.673" v="2921"/>
        <pc:sldMkLst>
          <pc:docMk/>
          <pc:sldMk cId="0" sldId="266"/>
        </pc:sldMkLst>
        <pc:spChg chg="mod">
          <ac:chgData name="Irudayam, Leo Richard" userId="d70c74e5-1a1e-4a94-abde-d10868482629" providerId="ADAL" clId="{32B3952F-EEBF-2D40-B7B7-0DCB5BE60943}" dt="2021-11-16T14:42:15.116" v="2826" actId="20577"/>
          <ac:spMkLst>
            <pc:docMk/>
            <pc:sldMk cId="0" sldId="266"/>
            <ac:spMk id="902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2:30.789" v="2837"/>
          <ac:spMkLst>
            <pc:docMk/>
            <pc:sldMk cId="0" sldId="266"/>
            <ac:spMk id="981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2:20.910" v="2836" actId="20577"/>
          <ac:spMkLst>
            <pc:docMk/>
            <pc:sldMk cId="0" sldId="266"/>
            <ac:spMk id="982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2:55.124" v="2892" actId="20577"/>
          <ac:spMkLst>
            <pc:docMk/>
            <pc:sldMk cId="0" sldId="266"/>
            <ac:spMk id="983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2:34.743" v="2848" actId="20577"/>
          <ac:spMkLst>
            <pc:docMk/>
            <pc:sldMk cId="0" sldId="266"/>
            <ac:spMk id="984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3:07.683" v="2910"/>
          <ac:spMkLst>
            <pc:docMk/>
            <pc:sldMk cId="0" sldId="266"/>
            <ac:spMk id="985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3:00.704" v="2909" actId="20577"/>
          <ac:spMkLst>
            <pc:docMk/>
            <pc:sldMk cId="0" sldId="266"/>
            <ac:spMk id="986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3:16.673" v="2921"/>
          <ac:spMkLst>
            <pc:docMk/>
            <pc:sldMk cId="0" sldId="266"/>
            <ac:spMk id="987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3:11.010" v="2920" actId="20577"/>
          <ac:spMkLst>
            <pc:docMk/>
            <pc:sldMk cId="0" sldId="266"/>
            <ac:spMk id="988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34:23.004" v="1801" actId="20577"/>
        <pc:sldMkLst>
          <pc:docMk/>
          <pc:sldMk cId="108036390" sldId="267"/>
        </pc:sldMkLst>
        <pc:spChg chg="mod">
          <ac:chgData name="Irudayam, Leo Richard" userId="d70c74e5-1a1e-4a94-abde-d10868482629" providerId="ADAL" clId="{32B3952F-EEBF-2D40-B7B7-0DCB5BE60943}" dt="2021-11-16T14:33:55.718" v="1700" actId="20577"/>
          <ac:spMkLst>
            <pc:docMk/>
            <pc:sldMk cId="108036390" sldId="267"/>
            <ac:spMk id="998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4:02.597" v="1721" actId="20577"/>
          <ac:spMkLst>
            <pc:docMk/>
            <pc:sldMk cId="108036390" sldId="267"/>
            <ac:spMk id="1004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4:09.268" v="1742" actId="20577"/>
          <ac:spMkLst>
            <pc:docMk/>
            <pc:sldMk cId="108036390" sldId="267"/>
            <ac:spMk id="1011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4:15.097" v="1767" actId="20577"/>
          <ac:spMkLst>
            <pc:docMk/>
            <pc:sldMk cId="108036390" sldId="267"/>
            <ac:spMk id="1013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4:23.004" v="1801" actId="20577"/>
          <ac:spMkLst>
            <pc:docMk/>
            <pc:sldMk cId="108036390" sldId="267"/>
            <ac:spMk id="1020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5:01:43.518" v="2951" actId="20577"/>
        <pc:sldMkLst>
          <pc:docMk/>
          <pc:sldMk cId="0" sldId="276"/>
        </pc:sldMkLst>
        <pc:spChg chg="mod">
          <ac:chgData name="Irudayam, Leo Richard" userId="d70c74e5-1a1e-4a94-abde-d10868482629" providerId="ADAL" clId="{32B3952F-EEBF-2D40-B7B7-0DCB5BE60943}" dt="2021-11-16T15:01:43.518" v="2951" actId="20577"/>
          <ac:spMkLst>
            <pc:docMk/>
            <pc:sldMk cId="0" sldId="276"/>
            <ac:spMk id="1356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17:31.592" v="119" actId="20577"/>
        <pc:sldMkLst>
          <pc:docMk/>
          <pc:sldMk cId="4182991381" sldId="303"/>
        </pc:sldMkLst>
        <pc:spChg chg="mod">
          <ac:chgData name="Irudayam, Leo Richard" userId="d70c74e5-1a1e-4a94-abde-d10868482629" providerId="ADAL" clId="{32B3952F-EEBF-2D40-B7B7-0DCB5BE60943}" dt="2021-11-16T14:17:31.592" v="119" actId="20577"/>
          <ac:spMkLst>
            <pc:docMk/>
            <pc:sldMk cId="4182991381" sldId="303"/>
            <ac:spMk id="2" creationId="{CA5635EE-D7CF-F548-A5E7-4DB41A80FD6D}"/>
          </ac:spMkLst>
        </pc:spChg>
      </pc:sldChg>
      <pc:sldChg chg="modSp mod">
        <pc:chgData name="Irudayam, Leo Richard" userId="d70c74e5-1a1e-4a94-abde-d10868482629" providerId="ADAL" clId="{32B3952F-EEBF-2D40-B7B7-0DCB5BE60943}" dt="2021-11-16T14:17:52.141" v="124" actId="166"/>
        <pc:sldMkLst>
          <pc:docMk/>
          <pc:sldMk cId="3270504952" sldId="304"/>
        </pc:sldMkLst>
        <pc:spChg chg="mod">
          <ac:chgData name="Irudayam, Leo Richard" userId="d70c74e5-1a1e-4a94-abde-d10868482629" providerId="ADAL" clId="{32B3952F-EEBF-2D40-B7B7-0DCB5BE60943}" dt="2021-11-16T14:17:46.808" v="123" actId="20577"/>
          <ac:spMkLst>
            <pc:docMk/>
            <pc:sldMk cId="3270504952" sldId="304"/>
            <ac:spMk id="2" creationId="{CA5635EE-D7CF-F548-A5E7-4DB41A80FD6D}"/>
          </ac:spMkLst>
        </pc:spChg>
        <pc:spChg chg="mod">
          <ac:chgData name="Irudayam, Leo Richard" userId="d70c74e5-1a1e-4a94-abde-d10868482629" providerId="ADAL" clId="{32B3952F-EEBF-2D40-B7B7-0DCB5BE60943}" dt="2021-11-16T14:17:52.141" v="124" actId="166"/>
          <ac:spMkLst>
            <pc:docMk/>
            <pc:sldMk cId="3270504952" sldId="304"/>
            <ac:spMk id="9" creationId="{FA5B2443-7012-F143-B4C3-1A4BA60B9C9C}"/>
          </ac:spMkLst>
        </pc:spChg>
      </pc:sldChg>
      <pc:sldChg chg="modSp">
        <pc:chgData name="Irudayam, Leo Richard" userId="d70c74e5-1a1e-4a94-abde-d10868482629" providerId="ADAL" clId="{32B3952F-EEBF-2D40-B7B7-0DCB5BE60943}" dt="2021-11-16T14:18:32.653" v="186" actId="20577"/>
        <pc:sldMkLst>
          <pc:docMk/>
          <pc:sldMk cId="1365523335" sldId="305"/>
        </pc:sldMkLst>
        <pc:spChg chg="mod">
          <ac:chgData name="Irudayam, Leo Richard" userId="d70c74e5-1a1e-4a94-abde-d10868482629" providerId="ADAL" clId="{32B3952F-EEBF-2D40-B7B7-0DCB5BE60943}" dt="2021-11-16T14:18:32.653" v="186" actId="20577"/>
          <ac:spMkLst>
            <pc:docMk/>
            <pc:sldMk cId="1365523335" sldId="305"/>
            <ac:spMk id="16" creationId="{77A92B9C-8511-1846-8437-C2A7C5156F0F}"/>
          </ac:spMkLst>
        </pc:spChg>
      </pc:sldChg>
      <pc:sldChg chg="modSp mod">
        <pc:chgData name="Irudayam, Leo Richard" userId="d70c74e5-1a1e-4a94-abde-d10868482629" providerId="ADAL" clId="{32B3952F-EEBF-2D40-B7B7-0DCB5BE60943}" dt="2021-11-16T14:22:44.057" v="564" actId="20577"/>
        <pc:sldMkLst>
          <pc:docMk/>
          <pc:sldMk cId="3777228368" sldId="307"/>
        </pc:sldMkLst>
        <pc:spChg chg="mod">
          <ac:chgData name="Irudayam, Leo Richard" userId="d70c74e5-1a1e-4a94-abde-d10868482629" providerId="ADAL" clId="{32B3952F-EEBF-2D40-B7B7-0DCB5BE60943}" dt="2021-11-16T14:20:49.877" v="377" actId="20577"/>
          <ac:spMkLst>
            <pc:docMk/>
            <pc:sldMk cId="3777228368" sldId="307"/>
            <ac:spMk id="726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2:44.057" v="564" actId="20577"/>
          <ac:spMkLst>
            <pc:docMk/>
            <pc:sldMk cId="3777228368" sldId="307"/>
            <ac:spMk id="727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25:18.783" v="663"/>
        <pc:sldMkLst>
          <pc:docMk/>
          <pc:sldMk cId="1859091243" sldId="308"/>
        </pc:sldMkLst>
        <pc:spChg chg="mod">
          <ac:chgData name="Irudayam, Leo Richard" userId="d70c74e5-1a1e-4a94-abde-d10868482629" providerId="ADAL" clId="{32B3952F-EEBF-2D40-B7B7-0DCB5BE60943}" dt="2021-11-16T14:25:18.783" v="663"/>
          <ac:spMkLst>
            <pc:docMk/>
            <pc:sldMk cId="1859091243" sldId="308"/>
            <ac:spMk id="47" creationId="{0C86C284-0176-2B43-8599-BC7250D40648}"/>
          </ac:spMkLst>
        </pc:spChg>
        <pc:spChg chg="mod">
          <ac:chgData name="Irudayam, Leo Richard" userId="d70c74e5-1a1e-4a94-abde-d10868482629" providerId="ADAL" clId="{32B3952F-EEBF-2D40-B7B7-0DCB5BE60943}" dt="2021-11-16T14:25:10.629" v="662" actId="20577"/>
          <ac:spMkLst>
            <pc:docMk/>
            <pc:sldMk cId="1859091243" sldId="308"/>
            <ac:spMk id="878" creationId="{00000000-0000-0000-0000-000000000000}"/>
          </ac:spMkLst>
        </pc:spChg>
      </pc:sldChg>
      <pc:sldChg chg="modSp">
        <pc:chgData name="Irudayam, Leo Richard" userId="d70c74e5-1a1e-4a94-abde-d10868482629" providerId="ADAL" clId="{32B3952F-EEBF-2D40-B7B7-0DCB5BE60943}" dt="2021-11-16T14:25:52.863" v="740" actId="20577"/>
        <pc:sldMkLst>
          <pc:docMk/>
          <pc:sldMk cId="1500481542" sldId="309"/>
        </pc:sldMkLst>
        <pc:spChg chg="mod">
          <ac:chgData name="Irudayam, Leo Richard" userId="d70c74e5-1a1e-4a94-abde-d10868482629" providerId="ADAL" clId="{32B3952F-EEBF-2D40-B7B7-0DCB5BE60943}" dt="2021-11-16T14:25:52.863" v="740" actId="20577"/>
          <ac:spMkLst>
            <pc:docMk/>
            <pc:sldMk cId="1500481542" sldId="309"/>
            <ac:spMk id="47" creationId="{0C86C284-0176-2B43-8599-BC7250D40648}"/>
          </ac:spMkLst>
        </pc:spChg>
      </pc:sldChg>
      <pc:sldChg chg="modNotesTx">
        <pc:chgData name="Irudayam, Leo Richard" userId="d70c74e5-1a1e-4a94-abde-d10868482629" providerId="ADAL" clId="{32B3952F-EEBF-2D40-B7B7-0DCB5BE60943}" dt="2021-11-16T14:26:43.809" v="780" actId="20577"/>
        <pc:sldMkLst>
          <pc:docMk/>
          <pc:sldMk cId="2083907410" sldId="310"/>
        </pc:sldMkLst>
      </pc:sldChg>
      <pc:sldChg chg="modSp mod">
        <pc:chgData name="Irudayam, Leo Richard" userId="d70c74e5-1a1e-4a94-abde-d10868482629" providerId="ADAL" clId="{32B3952F-EEBF-2D40-B7B7-0DCB5BE60943}" dt="2021-11-16T14:27:43.014" v="993" actId="20577"/>
        <pc:sldMkLst>
          <pc:docMk/>
          <pc:sldMk cId="2588042340" sldId="311"/>
        </pc:sldMkLst>
        <pc:spChg chg="mod">
          <ac:chgData name="Irudayam, Leo Richard" userId="d70c74e5-1a1e-4a94-abde-d10868482629" providerId="ADAL" clId="{32B3952F-EEBF-2D40-B7B7-0DCB5BE60943}" dt="2021-11-16T14:26:59.555" v="839" actId="20577"/>
          <ac:spMkLst>
            <pc:docMk/>
            <pc:sldMk cId="2588042340" sldId="311"/>
            <ac:spMk id="981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6:48.442" v="785" actId="20577"/>
          <ac:spMkLst>
            <pc:docMk/>
            <pc:sldMk cId="2588042340" sldId="311"/>
            <ac:spMk id="982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7:12.616" v="891" actId="20577"/>
          <ac:spMkLst>
            <pc:docMk/>
            <pc:sldMk cId="2588042340" sldId="311"/>
            <ac:spMk id="983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7:19.423" v="902" actId="313"/>
          <ac:spMkLst>
            <pc:docMk/>
            <pc:sldMk cId="2588042340" sldId="311"/>
            <ac:spMk id="984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7:30.628" v="942" actId="20577"/>
          <ac:spMkLst>
            <pc:docMk/>
            <pc:sldMk cId="2588042340" sldId="311"/>
            <ac:spMk id="985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7:16.484" v="901" actId="20577"/>
          <ac:spMkLst>
            <pc:docMk/>
            <pc:sldMk cId="2588042340" sldId="311"/>
            <ac:spMk id="986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7:43.014" v="993" actId="20577"/>
          <ac:spMkLst>
            <pc:docMk/>
            <pc:sldMk cId="2588042340" sldId="311"/>
            <ac:spMk id="987" creationId="{00000000-0000-0000-0000-000000000000}"/>
          </ac:spMkLst>
        </pc:spChg>
      </pc:sldChg>
      <pc:sldChg chg="modSp">
        <pc:chgData name="Irudayam, Leo Richard" userId="d70c74e5-1a1e-4a94-abde-d10868482629" providerId="ADAL" clId="{32B3952F-EEBF-2D40-B7B7-0DCB5BE60943}" dt="2021-11-16T14:27:55.074" v="994"/>
        <pc:sldMkLst>
          <pc:docMk/>
          <pc:sldMk cId="2231625733" sldId="312"/>
        </pc:sldMkLst>
        <pc:spChg chg="mod">
          <ac:chgData name="Irudayam, Leo Richard" userId="d70c74e5-1a1e-4a94-abde-d10868482629" providerId="ADAL" clId="{32B3952F-EEBF-2D40-B7B7-0DCB5BE60943}" dt="2021-11-16T14:27:55.074" v="994"/>
          <ac:spMkLst>
            <pc:docMk/>
            <pc:sldMk cId="2231625733" sldId="312"/>
            <ac:spMk id="711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28:50.788" v="1131" actId="20577"/>
        <pc:sldMkLst>
          <pc:docMk/>
          <pc:sldMk cId="4056601338" sldId="314"/>
        </pc:sldMkLst>
        <pc:spChg chg="mod">
          <ac:chgData name="Irudayam, Leo Richard" userId="d70c74e5-1a1e-4a94-abde-d10868482629" providerId="ADAL" clId="{32B3952F-EEBF-2D40-B7B7-0DCB5BE60943}" dt="2021-11-16T14:28:50.788" v="1131" actId="20577"/>
          <ac:spMkLst>
            <pc:docMk/>
            <pc:sldMk cId="4056601338" sldId="314"/>
            <ac:spMk id="1227" creationId="{00000000-0000-0000-0000-000000000000}"/>
          </ac:spMkLst>
        </pc:spChg>
      </pc:sldChg>
      <pc:sldChg chg="modSp">
        <pc:chgData name="Irudayam, Leo Richard" userId="d70c74e5-1a1e-4a94-abde-d10868482629" providerId="ADAL" clId="{32B3952F-EEBF-2D40-B7B7-0DCB5BE60943}" dt="2021-11-16T14:29:32.997" v="1188" actId="20577"/>
        <pc:sldMkLst>
          <pc:docMk/>
          <pc:sldMk cId="971260748" sldId="315"/>
        </pc:sldMkLst>
        <pc:spChg chg="mod">
          <ac:chgData name="Irudayam, Leo Richard" userId="d70c74e5-1a1e-4a94-abde-d10868482629" providerId="ADAL" clId="{32B3952F-EEBF-2D40-B7B7-0DCB5BE60943}" dt="2021-11-16T14:29:08.341" v="1132"/>
          <ac:spMkLst>
            <pc:docMk/>
            <pc:sldMk cId="971260748" sldId="315"/>
            <ac:spMk id="1129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29:32.997" v="1188" actId="20577"/>
          <ac:spMkLst>
            <pc:docMk/>
            <pc:sldMk cId="971260748" sldId="315"/>
            <ac:spMk id="1130" creationId="{00000000-0000-0000-0000-000000000000}"/>
          </ac:spMkLst>
        </pc:spChg>
      </pc:sldChg>
      <pc:sldChg chg="modSp mod modNotesTx">
        <pc:chgData name="Irudayam, Leo Richard" userId="d70c74e5-1a1e-4a94-abde-d10868482629" providerId="ADAL" clId="{32B3952F-EEBF-2D40-B7B7-0DCB5BE60943}" dt="2021-11-16T14:32:27.757" v="1560" actId="313"/>
        <pc:sldMkLst>
          <pc:docMk/>
          <pc:sldMk cId="335720262" sldId="316"/>
        </pc:sldMkLst>
        <pc:spChg chg="mod">
          <ac:chgData name="Irudayam, Leo Richard" userId="d70c74e5-1a1e-4a94-abde-d10868482629" providerId="ADAL" clId="{32B3952F-EEBF-2D40-B7B7-0DCB5BE60943}" dt="2021-11-16T14:32:25.220" v="1559" actId="20577"/>
          <ac:spMkLst>
            <pc:docMk/>
            <pc:sldMk cId="335720262" sldId="316"/>
            <ac:spMk id="5" creationId="{F2E20237-BA33-194D-878D-0B79C135A957}"/>
          </ac:spMkLst>
        </pc:spChg>
        <pc:spChg chg="mod">
          <ac:chgData name="Irudayam, Leo Richard" userId="d70c74e5-1a1e-4a94-abde-d10868482629" providerId="ADAL" clId="{32B3952F-EEBF-2D40-B7B7-0DCB5BE60943}" dt="2021-11-16T14:29:40.175" v="1195" actId="20577"/>
          <ac:spMkLst>
            <pc:docMk/>
            <pc:sldMk cId="335720262" sldId="316"/>
            <ac:spMk id="1212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2:27.757" v="1560" actId="313"/>
          <ac:spMkLst>
            <pc:docMk/>
            <pc:sldMk cId="335720262" sldId="316"/>
            <ac:spMk id="1227" creationId="{00000000-0000-0000-0000-000000000000}"/>
          </ac:spMkLst>
        </pc:spChg>
      </pc:sldChg>
      <pc:sldChg chg="modSp mod modNotesTx">
        <pc:chgData name="Irudayam, Leo Richard" userId="d70c74e5-1a1e-4a94-abde-d10868482629" providerId="ADAL" clId="{32B3952F-EEBF-2D40-B7B7-0DCB5BE60943}" dt="2021-11-16T14:32:51.413" v="1637" actId="20577"/>
        <pc:sldMkLst>
          <pc:docMk/>
          <pc:sldMk cId="3634491518" sldId="317"/>
        </pc:sldMkLst>
        <pc:spChg chg="mod">
          <ac:chgData name="Irudayam, Leo Richard" userId="d70c74e5-1a1e-4a94-abde-d10868482629" providerId="ADAL" clId="{32B3952F-EEBF-2D40-B7B7-0DCB5BE60943}" dt="2021-11-16T14:32:38.357" v="1591" actId="20577"/>
          <ac:spMkLst>
            <pc:docMk/>
            <pc:sldMk cId="3634491518" sldId="317"/>
            <ac:spMk id="18" creationId="{ADF63180-FF7B-9342-841A-B5599BE57EE3}"/>
          </ac:spMkLst>
        </pc:spChg>
        <pc:spChg chg="mod">
          <ac:chgData name="Irudayam, Leo Richard" userId="d70c74e5-1a1e-4a94-abde-d10868482629" providerId="ADAL" clId="{32B3952F-EEBF-2D40-B7B7-0DCB5BE60943}" dt="2021-11-16T14:32:34.150" v="1578" actId="20577"/>
          <ac:spMkLst>
            <pc:docMk/>
            <pc:sldMk cId="3634491518" sldId="317"/>
            <ac:spMk id="20" creationId="{4DD2E4DF-2374-9644-9C53-9C012C3ABA60}"/>
          </ac:spMkLst>
        </pc:spChg>
        <pc:spChg chg="mod">
          <ac:chgData name="Irudayam, Leo Richard" userId="d70c74e5-1a1e-4a94-abde-d10868482629" providerId="ADAL" clId="{32B3952F-EEBF-2D40-B7B7-0DCB5BE60943}" dt="2021-11-16T14:32:48.975" v="1636" actId="20577"/>
          <ac:spMkLst>
            <pc:docMk/>
            <pc:sldMk cId="3634491518" sldId="317"/>
            <ac:spMk id="22" creationId="{40404513-C588-8C4A-B05F-3610871F3B79}"/>
          </ac:spMkLst>
        </pc:spChg>
        <pc:spChg chg="mod">
          <ac:chgData name="Irudayam, Leo Richard" userId="d70c74e5-1a1e-4a94-abde-d10868482629" providerId="ADAL" clId="{32B3952F-EEBF-2D40-B7B7-0DCB5BE60943}" dt="2021-11-16T14:29:44.323" v="1196"/>
          <ac:spMkLst>
            <pc:docMk/>
            <pc:sldMk cId="3634491518" sldId="317"/>
            <ac:spMk id="1212" creationId="{00000000-0000-0000-0000-000000000000}"/>
          </ac:spMkLst>
        </pc:spChg>
      </pc:sldChg>
      <pc:sldChg chg="modSp">
        <pc:chgData name="Irudayam, Leo Richard" userId="d70c74e5-1a1e-4a94-abde-d10868482629" providerId="ADAL" clId="{32B3952F-EEBF-2D40-B7B7-0DCB5BE60943}" dt="2021-11-16T14:29:46.934" v="1197"/>
        <pc:sldMkLst>
          <pc:docMk/>
          <pc:sldMk cId="2268050119" sldId="318"/>
        </pc:sldMkLst>
        <pc:spChg chg="mod">
          <ac:chgData name="Irudayam, Leo Richard" userId="d70c74e5-1a1e-4a94-abde-d10868482629" providerId="ADAL" clId="{32B3952F-EEBF-2D40-B7B7-0DCB5BE60943}" dt="2021-11-16T14:29:46.934" v="1197"/>
          <ac:spMkLst>
            <pc:docMk/>
            <pc:sldMk cId="2268050119" sldId="318"/>
            <ac:spMk id="1212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33:10.634" v="1676" actId="20577"/>
        <pc:sldMkLst>
          <pc:docMk/>
          <pc:sldMk cId="3598560810" sldId="319"/>
        </pc:sldMkLst>
        <pc:spChg chg="mod">
          <ac:chgData name="Irudayam, Leo Richard" userId="d70c74e5-1a1e-4a94-abde-d10868482629" providerId="ADAL" clId="{32B3952F-EEBF-2D40-B7B7-0DCB5BE60943}" dt="2021-11-16T14:33:10.634" v="1676" actId="20577"/>
          <ac:spMkLst>
            <pc:docMk/>
            <pc:sldMk cId="3598560810" sldId="319"/>
            <ac:spMk id="17" creationId="{05059E64-1AB6-134E-9914-C9544BD9D144}"/>
          </ac:spMkLst>
        </pc:spChg>
        <pc:spChg chg="mod">
          <ac:chgData name="Irudayam, Leo Richard" userId="d70c74e5-1a1e-4a94-abde-d10868482629" providerId="ADAL" clId="{32B3952F-EEBF-2D40-B7B7-0DCB5BE60943}" dt="2021-11-16T14:33:01.036" v="1652" actId="20577"/>
          <ac:spMkLst>
            <pc:docMk/>
            <pc:sldMk cId="3598560810" sldId="319"/>
            <ac:spMk id="47" creationId="{0C86C284-0176-2B43-8599-BC7250D40648}"/>
          </ac:spMkLst>
        </pc:spChg>
        <pc:spChg chg="mod">
          <ac:chgData name="Irudayam, Leo Richard" userId="d70c74e5-1a1e-4a94-abde-d10868482629" providerId="ADAL" clId="{32B3952F-EEBF-2D40-B7B7-0DCB5BE60943}" dt="2021-11-16T14:32:55.301" v="1639" actId="20577"/>
          <ac:spMkLst>
            <pc:docMk/>
            <pc:sldMk cId="3598560810" sldId="319"/>
            <ac:spMk id="878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33:38.793" v="1693"/>
        <pc:sldMkLst>
          <pc:docMk/>
          <pc:sldMk cId="2764440610" sldId="320"/>
        </pc:sldMkLst>
        <pc:spChg chg="mod">
          <ac:chgData name="Irudayam, Leo Richard" userId="d70c74e5-1a1e-4a94-abde-d10868482629" providerId="ADAL" clId="{32B3952F-EEBF-2D40-B7B7-0DCB5BE60943}" dt="2021-11-16T14:33:29.445" v="1692" actId="20577"/>
          <ac:spMkLst>
            <pc:docMk/>
            <pc:sldMk cId="2764440610" sldId="320"/>
            <ac:spMk id="1242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3:38.793" v="1693"/>
          <ac:spMkLst>
            <pc:docMk/>
            <pc:sldMk cId="2764440610" sldId="320"/>
            <ac:spMk id="1243" creationId="{00000000-0000-0000-0000-000000000000}"/>
          </ac:spMkLst>
        </pc:spChg>
      </pc:sldChg>
      <pc:sldChg chg="modSp">
        <pc:chgData name="Irudayam, Leo Richard" userId="d70c74e5-1a1e-4a94-abde-d10868482629" providerId="ADAL" clId="{32B3952F-EEBF-2D40-B7B7-0DCB5BE60943}" dt="2021-11-16T14:33:48.219" v="1694"/>
        <pc:sldMkLst>
          <pc:docMk/>
          <pc:sldMk cId="696329815" sldId="321"/>
        </pc:sldMkLst>
        <pc:spChg chg="mod">
          <ac:chgData name="Irudayam, Leo Richard" userId="d70c74e5-1a1e-4a94-abde-d10868482629" providerId="ADAL" clId="{32B3952F-EEBF-2D40-B7B7-0DCB5BE60943}" dt="2021-11-16T14:33:48.219" v="1694"/>
          <ac:spMkLst>
            <pc:docMk/>
            <pc:sldMk cId="696329815" sldId="321"/>
            <ac:spMk id="711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34:45.441" v="1824" actId="20577"/>
        <pc:sldMkLst>
          <pc:docMk/>
          <pc:sldMk cId="3289690725" sldId="322"/>
        </pc:sldMkLst>
        <pc:spChg chg="mod">
          <ac:chgData name="Irudayam, Leo Richard" userId="d70c74e5-1a1e-4a94-abde-d10868482629" providerId="ADAL" clId="{32B3952F-EEBF-2D40-B7B7-0DCB5BE60943}" dt="2021-11-16T14:34:28.691" v="1820" actId="20577"/>
          <ac:spMkLst>
            <pc:docMk/>
            <pc:sldMk cId="3289690725" sldId="322"/>
            <ac:spMk id="1212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4:45.441" v="1824" actId="20577"/>
          <ac:spMkLst>
            <pc:docMk/>
            <pc:sldMk cId="3289690725" sldId="322"/>
            <ac:spMk id="1227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35:37.971" v="1947" actId="20577"/>
        <pc:sldMkLst>
          <pc:docMk/>
          <pc:sldMk cId="949335294" sldId="323"/>
        </pc:sldMkLst>
        <pc:spChg chg="mod">
          <ac:chgData name="Irudayam, Leo Richard" userId="d70c74e5-1a1e-4a94-abde-d10868482629" providerId="ADAL" clId="{32B3952F-EEBF-2D40-B7B7-0DCB5BE60943}" dt="2021-11-16T14:35:37.971" v="1947" actId="20577"/>
          <ac:spMkLst>
            <pc:docMk/>
            <pc:sldMk cId="949335294" sldId="323"/>
            <ac:spMk id="891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5:09.796" v="1871" actId="20577"/>
          <ac:spMkLst>
            <pc:docMk/>
            <pc:sldMk cId="949335294" sldId="323"/>
            <ac:spMk id="893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5:16.383" v="1894" actId="20577"/>
          <ac:spMkLst>
            <pc:docMk/>
            <pc:sldMk cId="949335294" sldId="323"/>
            <ac:spMk id="896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36:37.237" v="2023"/>
        <pc:sldMkLst>
          <pc:docMk/>
          <pc:sldMk cId="3583664328" sldId="324"/>
        </pc:sldMkLst>
        <pc:spChg chg="mod">
          <ac:chgData name="Irudayam, Leo Richard" userId="d70c74e5-1a1e-4a94-abde-d10868482629" providerId="ADAL" clId="{32B3952F-EEBF-2D40-B7B7-0DCB5BE60943}" dt="2021-11-16T14:36:31.112" v="2021" actId="20577"/>
          <ac:spMkLst>
            <pc:docMk/>
            <pc:sldMk cId="3583664328" sldId="324"/>
            <ac:spMk id="17" creationId="{05059E64-1AB6-134E-9914-C9544BD9D144}"/>
          </ac:spMkLst>
        </pc:spChg>
        <pc:spChg chg="mod">
          <ac:chgData name="Irudayam, Leo Richard" userId="d70c74e5-1a1e-4a94-abde-d10868482629" providerId="ADAL" clId="{32B3952F-EEBF-2D40-B7B7-0DCB5BE60943}" dt="2021-11-16T14:36:35.302" v="2022"/>
          <ac:spMkLst>
            <pc:docMk/>
            <pc:sldMk cId="3583664328" sldId="324"/>
            <ac:spMk id="21" creationId="{7007C494-EE36-414B-BB20-C602C67EE844}"/>
          </ac:spMkLst>
        </pc:spChg>
        <pc:spChg chg="mod">
          <ac:chgData name="Irudayam, Leo Richard" userId="d70c74e5-1a1e-4a94-abde-d10868482629" providerId="ADAL" clId="{32B3952F-EEBF-2D40-B7B7-0DCB5BE60943}" dt="2021-11-16T14:36:37.237" v="2023"/>
          <ac:spMkLst>
            <pc:docMk/>
            <pc:sldMk cId="3583664328" sldId="324"/>
            <ac:spMk id="24" creationId="{3432E629-C0A4-5C4B-8DFD-8403386AE5CC}"/>
          </ac:spMkLst>
        </pc:spChg>
        <pc:spChg chg="mod">
          <ac:chgData name="Irudayam, Leo Richard" userId="d70c74e5-1a1e-4a94-abde-d10868482629" providerId="ADAL" clId="{32B3952F-EEBF-2D40-B7B7-0DCB5BE60943}" dt="2021-11-16T14:36:18.208" v="1987" actId="20577"/>
          <ac:spMkLst>
            <pc:docMk/>
            <pc:sldMk cId="3583664328" sldId="324"/>
            <ac:spMk id="27" creationId="{B6023CAA-D985-F349-9C62-4E2956B60234}"/>
          </ac:spMkLst>
        </pc:spChg>
        <pc:spChg chg="mod">
          <ac:chgData name="Irudayam, Leo Richard" userId="d70c74e5-1a1e-4a94-abde-d10868482629" providerId="ADAL" clId="{32B3952F-EEBF-2D40-B7B7-0DCB5BE60943}" dt="2021-11-16T14:36:09.713" v="1977" actId="20577"/>
          <ac:spMkLst>
            <pc:docMk/>
            <pc:sldMk cId="3583664328" sldId="324"/>
            <ac:spMk id="30" creationId="{A7D15A4C-746F-6744-9324-D335DE2907B3}"/>
          </ac:spMkLst>
        </pc:spChg>
      </pc:sldChg>
      <pc:sldChg chg="modSp mod">
        <pc:chgData name="Irudayam, Leo Richard" userId="d70c74e5-1a1e-4a94-abde-d10868482629" providerId="ADAL" clId="{32B3952F-EEBF-2D40-B7B7-0DCB5BE60943}" dt="2021-11-16T14:37:26.848" v="2123" actId="20577"/>
        <pc:sldMkLst>
          <pc:docMk/>
          <pc:sldMk cId="1968549778" sldId="325"/>
        </pc:sldMkLst>
        <pc:spChg chg="mod">
          <ac:chgData name="Irudayam, Leo Richard" userId="d70c74e5-1a1e-4a94-abde-d10868482629" providerId="ADAL" clId="{32B3952F-EEBF-2D40-B7B7-0DCB5BE60943}" dt="2021-11-16T14:37:26.848" v="2123" actId="20577"/>
          <ac:spMkLst>
            <pc:docMk/>
            <pc:sldMk cId="1968549778" sldId="325"/>
            <ac:spMk id="20" creationId="{F6C23E4E-093C-C646-B5F3-AF7F92DAA78E}"/>
          </ac:spMkLst>
        </pc:spChg>
        <pc:spChg chg="mod">
          <ac:chgData name="Irudayam, Leo Richard" userId="d70c74e5-1a1e-4a94-abde-d10868482629" providerId="ADAL" clId="{32B3952F-EEBF-2D40-B7B7-0DCB5BE60943}" dt="2021-11-16T14:36:55.630" v="2033" actId="20577"/>
          <ac:spMkLst>
            <pc:docMk/>
            <pc:sldMk cId="1968549778" sldId="325"/>
            <ac:spMk id="27" creationId="{B6023CAA-D985-F349-9C62-4E2956B60234}"/>
          </ac:spMkLst>
        </pc:spChg>
        <pc:spChg chg="mod">
          <ac:chgData name="Irudayam, Leo Richard" userId="d70c74e5-1a1e-4a94-abde-d10868482629" providerId="ADAL" clId="{32B3952F-EEBF-2D40-B7B7-0DCB5BE60943}" dt="2021-11-16T14:37:00.572" v="2051" actId="20577"/>
          <ac:spMkLst>
            <pc:docMk/>
            <pc:sldMk cId="1968549778" sldId="325"/>
            <ac:spMk id="31" creationId="{75FAC3C9-72FF-5941-997A-CA372EA208B7}"/>
          </ac:spMkLst>
        </pc:spChg>
      </pc:sldChg>
      <pc:sldChg chg="modSp mod modNotesTx">
        <pc:chgData name="Irudayam, Leo Richard" userId="d70c74e5-1a1e-4a94-abde-d10868482629" providerId="ADAL" clId="{32B3952F-EEBF-2D40-B7B7-0DCB5BE60943}" dt="2021-11-16T14:37:48.644" v="2130" actId="20577"/>
        <pc:sldMkLst>
          <pc:docMk/>
          <pc:sldMk cId="331541801" sldId="326"/>
        </pc:sldMkLst>
        <pc:spChg chg="mod">
          <ac:chgData name="Irudayam, Leo Richard" userId="d70c74e5-1a1e-4a94-abde-d10868482629" providerId="ADAL" clId="{32B3952F-EEBF-2D40-B7B7-0DCB5BE60943}" dt="2021-11-16T14:37:38.520" v="2129" actId="20577"/>
          <ac:spMkLst>
            <pc:docMk/>
            <pc:sldMk cId="331541801" sldId="326"/>
            <ac:spMk id="2" creationId="{402901EE-B862-614B-9E0A-62EB9C27E49F}"/>
          </ac:spMkLst>
        </pc:spChg>
      </pc:sldChg>
      <pc:sldChg chg="modSp mod">
        <pc:chgData name="Irudayam, Leo Richard" userId="d70c74e5-1a1e-4a94-abde-d10868482629" providerId="ADAL" clId="{32B3952F-EEBF-2D40-B7B7-0DCB5BE60943}" dt="2021-11-16T14:39:45.221" v="2447" actId="20577"/>
        <pc:sldMkLst>
          <pc:docMk/>
          <pc:sldMk cId="540304346" sldId="327"/>
        </pc:sldMkLst>
        <pc:spChg chg="mod">
          <ac:chgData name="Irudayam, Leo Richard" userId="d70c74e5-1a1e-4a94-abde-d10868482629" providerId="ADAL" clId="{32B3952F-EEBF-2D40-B7B7-0DCB5BE60943}" dt="2021-11-16T14:38:04.234" v="2194" actId="20577"/>
          <ac:spMkLst>
            <pc:docMk/>
            <pc:sldMk cId="540304346" sldId="327"/>
            <ac:spMk id="1321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8:15.976" v="2244" actId="20577"/>
          <ac:spMkLst>
            <pc:docMk/>
            <pc:sldMk cId="540304346" sldId="327"/>
            <ac:spMk id="1322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9:05.584" v="2307" actId="20577"/>
          <ac:spMkLst>
            <pc:docMk/>
            <pc:sldMk cId="540304346" sldId="327"/>
            <ac:spMk id="1329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7:52.680" v="2140" actId="20577"/>
          <ac:spMkLst>
            <pc:docMk/>
            <pc:sldMk cId="540304346" sldId="327"/>
            <ac:spMk id="1330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7:57.969" v="2162" actId="20577"/>
          <ac:spMkLst>
            <pc:docMk/>
            <pc:sldMk cId="540304346" sldId="327"/>
            <ac:spMk id="1334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9:12.509" v="2318" actId="20577"/>
          <ac:spMkLst>
            <pc:docMk/>
            <pc:sldMk cId="540304346" sldId="327"/>
            <ac:spMk id="1336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9:19.966" v="2352" actId="20577"/>
          <ac:spMkLst>
            <pc:docMk/>
            <pc:sldMk cId="540304346" sldId="327"/>
            <ac:spMk id="1337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9:32.801" v="2396" actId="20577"/>
          <ac:spMkLst>
            <pc:docMk/>
            <pc:sldMk cId="540304346" sldId="327"/>
            <ac:spMk id="1347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9:45.221" v="2447" actId="20577"/>
          <ac:spMkLst>
            <pc:docMk/>
            <pc:sldMk cId="540304346" sldId="327"/>
            <ac:spMk id="1348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9:10.696" v="2316" actId="20577"/>
          <ac:spMkLst>
            <pc:docMk/>
            <pc:sldMk cId="540304346" sldId="327"/>
            <ac:spMk id="1349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9:22.413" v="2357" actId="20577"/>
          <ac:spMkLst>
            <pc:docMk/>
            <pc:sldMk cId="540304346" sldId="327"/>
            <ac:spMk id="1350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9:34.538" v="2401" actId="20577"/>
          <ac:spMkLst>
            <pc:docMk/>
            <pc:sldMk cId="540304346" sldId="327"/>
            <ac:spMk id="1351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41:33.720" v="2780" actId="20577"/>
        <pc:sldMkLst>
          <pc:docMk/>
          <pc:sldMk cId="3637583744" sldId="328"/>
        </pc:sldMkLst>
        <pc:spChg chg="mod">
          <ac:chgData name="Irudayam, Leo Richard" userId="d70c74e5-1a1e-4a94-abde-d10868482629" providerId="ADAL" clId="{32B3952F-EEBF-2D40-B7B7-0DCB5BE60943}" dt="2021-11-16T14:40:10.076" v="2532" actId="20577"/>
          <ac:spMkLst>
            <pc:docMk/>
            <pc:sldMk cId="3637583744" sldId="328"/>
            <ac:spMk id="1321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0:27.538" v="2567" actId="20577"/>
          <ac:spMkLst>
            <pc:docMk/>
            <pc:sldMk cId="3637583744" sldId="328"/>
            <ac:spMk id="1322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0:35.996" v="2594" actId="20577"/>
          <ac:spMkLst>
            <pc:docMk/>
            <pc:sldMk cId="3637583744" sldId="328"/>
            <ac:spMk id="1329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39:51.672" v="2460" actId="20577"/>
          <ac:spMkLst>
            <pc:docMk/>
            <pc:sldMk cId="3637583744" sldId="328"/>
            <ac:spMk id="1330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0:13.537" v="2533" actId="313"/>
          <ac:spMkLst>
            <pc:docMk/>
            <pc:sldMk cId="3637583744" sldId="328"/>
            <ac:spMk id="1334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0:17.656" v="2537" actId="20577"/>
          <ac:spMkLst>
            <pc:docMk/>
            <pc:sldMk cId="3637583744" sldId="328"/>
            <ac:spMk id="1335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0:56.077" v="2664" actId="20577"/>
          <ac:spMkLst>
            <pc:docMk/>
            <pc:sldMk cId="3637583744" sldId="328"/>
            <ac:spMk id="1337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1:11.858" v="2719" actId="20577"/>
          <ac:spMkLst>
            <pc:docMk/>
            <pc:sldMk cId="3637583744" sldId="328"/>
            <ac:spMk id="1347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1:33.720" v="2780" actId="20577"/>
          <ac:spMkLst>
            <pc:docMk/>
            <pc:sldMk cId="3637583744" sldId="328"/>
            <ac:spMk id="1348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0:39.467" v="2601" actId="20577"/>
          <ac:spMkLst>
            <pc:docMk/>
            <pc:sldMk cId="3637583744" sldId="328"/>
            <ac:spMk id="1349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0:58.477" v="2669" actId="20577"/>
          <ac:spMkLst>
            <pc:docMk/>
            <pc:sldMk cId="3637583744" sldId="328"/>
            <ac:spMk id="1350" creationId="{00000000-0000-0000-0000-000000000000}"/>
          </ac:spMkLst>
        </pc:spChg>
        <pc:spChg chg="mod">
          <ac:chgData name="Irudayam, Leo Richard" userId="d70c74e5-1a1e-4a94-abde-d10868482629" providerId="ADAL" clId="{32B3952F-EEBF-2D40-B7B7-0DCB5BE60943}" dt="2021-11-16T14:41:16.775" v="2734" actId="20577"/>
          <ac:spMkLst>
            <pc:docMk/>
            <pc:sldMk cId="3637583744" sldId="328"/>
            <ac:spMk id="1351" creationId="{00000000-0000-0000-0000-00000000000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42:06.856" v="2808"/>
        <pc:sldMkLst>
          <pc:docMk/>
          <pc:sldMk cId="3484082166" sldId="329"/>
        </pc:sldMkLst>
        <pc:spChg chg="mod">
          <ac:chgData name="Irudayam, Leo Richard" userId="d70c74e5-1a1e-4a94-abde-d10868482629" providerId="ADAL" clId="{32B3952F-EEBF-2D40-B7B7-0DCB5BE60943}" dt="2021-11-16T14:41:43.491" v="2787" actId="20577"/>
          <ac:spMkLst>
            <pc:docMk/>
            <pc:sldMk cId="3484082166" sldId="329"/>
            <ac:spMk id="2" creationId="{72FF2AAB-B99D-E445-BA30-4C93B1985A6A}"/>
          </ac:spMkLst>
        </pc:spChg>
        <pc:spChg chg="mod">
          <ac:chgData name="Irudayam, Leo Richard" userId="d70c74e5-1a1e-4a94-abde-d10868482629" providerId="ADAL" clId="{32B3952F-EEBF-2D40-B7B7-0DCB5BE60943}" dt="2021-11-16T14:42:06.856" v="2808"/>
          <ac:spMkLst>
            <pc:docMk/>
            <pc:sldMk cId="3484082166" sldId="329"/>
            <ac:spMk id="3" creationId="{EF6749B5-85E0-F644-845A-57442240E5C0}"/>
          </ac:spMkLst>
        </pc:spChg>
      </pc:sldChg>
      <pc:sldChg chg="modSp mod">
        <pc:chgData name="Irudayam, Leo Richard" userId="d70c74e5-1a1e-4a94-abde-d10868482629" providerId="ADAL" clId="{32B3952F-EEBF-2D40-B7B7-0DCB5BE60943}" dt="2021-11-16T14:43:31.840" v="2941" actId="20577"/>
        <pc:sldMkLst>
          <pc:docMk/>
          <pc:sldMk cId="3742478432" sldId="330"/>
        </pc:sldMkLst>
        <pc:spChg chg="mod">
          <ac:chgData name="Irudayam, Leo Richard" userId="d70c74e5-1a1e-4a94-abde-d10868482629" providerId="ADAL" clId="{32B3952F-EEBF-2D40-B7B7-0DCB5BE60943}" dt="2021-11-16T14:43:31.840" v="2941" actId="20577"/>
          <ac:spMkLst>
            <pc:docMk/>
            <pc:sldMk cId="3742478432" sldId="330"/>
            <ac:spMk id="2" creationId="{E3CBD581-A5C6-8743-87E2-783505DBA4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doesn't</a:t>
            </a:r>
            <a:r>
              <a:rPr lang="de-CH" dirty="0"/>
              <a:t> matter </a:t>
            </a:r>
            <a:r>
              <a:rPr lang="de-CH" dirty="0" err="1"/>
              <a:t>if</a:t>
            </a:r>
            <a:r>
              <a:rPr lang="de-CH" dirty="0"/>
              <a:t> Dave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there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better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share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message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Dave,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when</a:t>
            </a:r>
            <a:r>
              <a:rPr lang="de-CH" dirty="0"/>
              <a:t> Alice </a:t>
            </a:r>
            <a:r>
              <a:rPr lang="de-CH" dirty="0" err="1"/>
              <a:t>and</a:t>
            </a:r>
            <a:r>
              <a:rPr lang="de-CH" dirty="0"/>
              <a:t> Bob </a:t>
            </a:r>
            <a:r>
              <a:rPr lang="de-CH" dirty="0" err="1"/>
              <a:t>disagree</a:t>
            </a:r>
            <a:r>
              <a:rPr lang="de-CH" dirty="0"/>
              <a:t>, Dave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knowing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share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message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anyone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like</a:t>
            </a:r>
          </a:p>
        </p:txBody>
      </p:sp>
    </p:spTree>
    <p:extLst>
      <p:ext uri="{BB962C8B-B14F-4D97-AF65-F5344CB8AC3E}">
        <p14:creationId xmlns:p14="http://schemas.microsoft.com/office/powerpoint/2010/main" val="2317216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1f1f213b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1f1f213b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039a3cf85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039a3cf85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039a3cf85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039a3cf85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594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039a3cf85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039a3cf85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933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852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039a3cf85_1_14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039a3cf85_1_14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627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6039a3cf85_1_14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6039a3cf85_1_14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926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039a3cf85_1_14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039a3cf85_1_14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get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account</a:t>
            </a:r>
            <a:r>
              <a:rPr lang="de-CH" dirty="0"/>
              <a:t> </a:t>
            </a:r>
            <a:r>
              <a:rPr lang="de-CH" dirty="0" err="1"/>
              <a:t>balance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aggregating</a:t>
            </a:r>
            <a:r>
              <a:rPr lang="de-CH" dirty="0"/>
              <a:t> all </a:t>
            </a:r>
            <a:r>
              <a:rPr lang="de-CH" dirty="0" err="1"/>
              <a:t>single</a:t>
            </a:r>
            <a:r>
              <a:rPr lang="de-CH" dirty="0"/>
              <a:t> </a:t>
            </a:r>
            <a:r>
              <a:rPr lang="de-CH" dirty="0" err="1"/>
              <a:t>transactions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096059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039a3cf85_1_14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039a3cf85_1_14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784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018115d82_1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018115d82_1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039a3cf85_1_14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039a3cf85_1_14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Blockchain, wir rechnen den Kontostand aus, in dem wir über alle Transaktionen gehen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672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who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whom</a:t>
            </a:r>
            <a:r>
              <a:rPr lang="de-CH" dirty="0"/>
              <a:t> </a:t>
            </a: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much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timestamp</a:t>
            </a:r>
            <a:r>
              <a:rPr lang="de-CH" dirty="0"/>
              <a:t>: </a:t>
            </a:r>
            <a:r>
              <a:rPr lang="de-CH" dirty="0" err="1"/>
              <a:t>that's</a:t>
            </a:r>
            <a:r>
              <a:rPr lang="de-CH" dirty="0"/>
              <a:t> all </a:t>
            </a:r>
            <a:r>
              <a:rPr lang="de-CH" dirty="0" err="1"/>
              <a:t>you</a:t>
            </a:r>
            <a:r>
              <a:rPr lang="de-CH" dirty="0"/>
              <a:t> </a:t>
            </a:r>
            <a:r>
              <a:rPr lang="de-CH" dirty="0" err="1"/>
              <a:t>need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know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transaction</a:t>
            </a:r>
            <a:r>
              <a:rPr lang="de-CH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Hash: -&gt; </a:t>
            </a:r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ensure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transaction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not </a:t>
            </a:r>
            <a:r>
              <a:rPr lang="de-CH" dirty="0" err="1"/>
              <a:t>been</a:t>
            </a:r>
            <a:r>
              <a:rPr lang="de-CH" dirty="0"/>
              <a:t> </a:t>
            </a:r>
            <a:r>
              <a:rPr lang="de-CH" dirty="0" err="1"/>
              <a:t>altered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Asymmetric</a:t>
            </a:r>
            <a:r>
              <a:rPr lang="de-CH" dirty="0"/>
              <a:t> </a:t>
            </a:r>
            <a:r>
              <a:rPr lang="de-CH" dirty="0" err="1"/>
              <a:t>encryption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Sign</a:t>
            </a:r>
            <a:r>
              <a:rPr lang="de-CH" dirty="0"/>
              <a:t> </a:t>
            </a:r>
            <a:r>
              <a:rPr lang="de-CH" dirty="0" err="1"/>
              <a:t>hash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89375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039a3cf85_1_14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039a3cf85_1_14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Spam!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328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=&gt; Konsensfindung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441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61f1f213bd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61f1f213bd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381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039a3cf85_1_14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039a3cf85_1_14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987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039a3cf8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039a3cf8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100 </a:t>
            </a:r>
            <a:r>
              <a:rPr lang="de-CH" dirty="0" err="1"/>
              <a:t>transactions</a:t>
            </a:r>
            <a:r>
              <a:rPr lang="de-CH" dirty="0"/>
              <a:t> per </a:t>
            </a:r>
            <a:r>
              <a:rPr lang="de-CH" dirty="0" err="1"/>
              <a:t>second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360k </a:t>
            </a:r>
            <a:r>
              <a:rPr lang="de-CH" dirty="0" err="1"/>
              <a:t>transaction</a:t>
            </a:r>
            <a:r>
              <a:rPr lang="de-CH" dirty="0"/>
              <a:t> per </a:t>
            </a:r>
            <a:r>
              <a:rPr lang="de-CH" dirty="0" err="1"/>
              <a:t>hour</a:t>
            </a:r>
            <a:r>
              <a:rPr lang="de-CH" dirty="0"/>
              <a:t> -&gt; </a:t>
            </a:r>
            <a:r>
              <a:rPr lang="de-CH" dirty="0" err="1"/>
              <a:t>insanely</a:t>
            </a:r>
            <a:r>
              <a:rPr lang="de-CH" dirty="0"/>
              <a:t> </a:t>
            </a:r>
            <a:r>
              <a:rPr lang="de-CH" dirty="0" err="1"/>
              <a:t>slow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36 </a:t>
            </a:r>
            <a:r>
              <a:rPr lang="de-CH" dirty="0" err="1"/>
              <a:t>decisions</a:t>
            </a:r>
            <a:r>
              <a:rPr lang="de-CH" dirty="0"/>
              <a:t> </a:t>
            </a:r>
            <a:r>
              <a:rPr lang="de-CH" dirty="0" err="1"/>
              <a:t>bundled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10k </a:t>
            </a:r>
            <a:r>
              <a:rPr lang="de-CH" dirty="0" err="1"/>
              <a:t>decisions</a:t>
            </a:r>
            <a:r>
              <a:rPr lang="de-CH" dirty="0"/>
              <a:t> per </a:t>
            </a:r>
            <a:r>
              <a:rPr lang="de-CH" dirty="0" err="1"/>
              <a:t>hour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Block </a:t>
            </a:r>
            <a:r>
              <a:rPr lang="de-CH" dirty="0" err="1"/>
              <a:t>processing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03033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3 </a:t>
            </a:r>
            <a:r>
              <a:rPr lang="de-CH" dirty="0" err="1"/>
              <a:t>transactions</a:t>
            </a:r>
            <a:r>
              <a:rPr lang="de-CH" dirty="0"/>
              <a:t> </a:t>
            </a:r>
            <a:r>
              <a:rPr lang="de-CH" dirty="0" err="1"/>
              <a:t>merged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block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Timestamp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hash</a:t>
            </a:r>
            <a:r>
              <a:rPr lang="de-CH" dirty="0"/>
              <a:t> </a:t>
            </a:r>
            <a:r>
              <a:rPr lang="de-CH" dirty="0" err="1"/>
              <a:t>over</a:t>
            </a:r>
            <a:r>
              <a:rPr lang="de-CH" dirty="0"/>
              <a:t> all </a:t>
            </a:r>
            <a:r>
              <a:rPr lang="de-CH" dirty="0" err="1"/>
              <a:t>hashes</a:t>
            </a:r>
            <a:r>
              <a:rPr lang="de-CH" dirty="0"/>
              <a:t> </a:t>
            </a:r>
            <a:r>
              <a:rPr lang="de-CH" dirty="0" err="1"/>
              <a:t>that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one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sneaked</a:t>
            </a:r>
            <a:r>
              <a:rPr lang="de-CH" dirty="0"/>
              <a:t> a </a:t>
            </a:r>
            <a:r>
              <a:rPr lang="de-CH" dirty="0" err="1"/>
              <a:t>transaction</a:t>
            </a:r>
            <a:r>
              <a:rPr lang="de-CH" dirty="0"/>
              <a:t> </a:t>
            </a:r>
            <a:r>
              <a:rPr lang="de-CH" dirty="0" err="1"/>
              <a:t>into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block </a:t>
            </a:r>
            <a:r>
              <a:rPr lang="de-CH" dirty="0" err="1"/>
              <a:t>yet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Miners</a:t>
            </a:r>
            <a:r>
              <a:rPr lang="de-CH" dirty="0"/>
              <a:t> do not </a:t>
            </a:r>
            <a:r>
              <a:rPr lang="de-CH" dirty="0" err="1"/>
              <a:t>pay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money</a:t>
            </a:r>
            <a:r>
              <a:rPr lang="de-CH" dirty="0"/>
              <a:t> but in,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they</a:t>
            </a:r>
            <a:r>
              <a:rPr lang="de-CH" dirty="0"/>
              <a:t> </a:t>
            </a:r>
            <a:r>
              <a:rPr lang="de-CH" dirty="0" err="1"/>
              <a:t>solve</a:t>
            </a:r>
            <a:r>
              <a:rPr lang="de-CH" dirty="0"/>
              <a:t> a </a:t>
            </a:r>
            <a:r>
              <a:rPr lang="de-CH" dirty="0" err="1"/>
              <a:t>complicated</a:t>
            </a:r>
            <a:r>
              <a:rPr lang="de-CH" dirty="0"/>
              <a:t> </a:t>
            </a:r>
            <a:r>
              <a:rPr lang="de-CH" dirty="0" err="1"/>
              <a:t>task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7281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Nonce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The </a:t>
            </a:r>
            <a:r>
              <a:rPr lang="de-CH" dirty="0" err="1"/>
              <a:t>effort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immense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previous</a:t>
            </a:r>
            <a:r>
              <a:rPr lang="de-CH" dirty="0"/>
              <a:t> block </a:t>
            </a:r>
            <a:r>
              <a:rPr lang="de-CH" dirty="0" err="1"/>
              <a:t>as</a:t>
            </a:r>
            <a:r>
              <a:rPr lang="de-CH" dirty="0"/>
              <a:t> </a:t>
            </a:r>
            <a:r>
              <a:rPr lang="de-CH" dirty="0" err="1"/>
              <a:t>reference</a:t>
            </a:r>
            <a:r>
              <a:rPr lang="de-CH" dirty="0"/>
              <a:t> -&gt; </a:t>
            </a:r>
            <a:r>
              <a:rPr lang="de-CH" dirty="0" err="1"/>
              <a:t>old</a:t>
            </a:r>
            <a:r>
              <a:rPr lang="de-CH" dirty="0"/>
              <a:t> </a:t>
            </a:r>
            <a:r>
              <a:rPr lang="de-CH" dirty="0" err="1"/>
              <a:t>blocks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changed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short</a:t>
            </a:r>
            <a:r>
              <a:rPr lang="de-CH" dirty="0"/>
              <a:t> break, </a:t>
            </a:r>
            <a:r>
              <a:rPr lang="de-CH" dirty="0" err="1"/>
              <a:t>let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sink in</a:t>
            </a:r>
          </a:p>
        </p:txBody>
      </p:sp>
    </p:spTree>
    <p:extLst>
      <p:ext uri="{BB962C8B-B14F-4D97-AF65-F5344CB8AC3E}">
        <p14:creationId xmlns:p14="http://schemas.microsoft.com/office/powerpoint/2010/main" val="4211606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Blockchain different from DB: distributed and transparent.</a:t>
            </a:r>
          </a:p>
          <a:p>
            <a:r>
              <a:rPr lang="en-US" dirty="0"/>
              <a:t>-&gt; as a consequence: everyone is equal in the network and we store the whole history of the data</a:t>
            </a:r>
          </a:p>
          <a:p>
            <a:r>
              <a:rPr lang="en-US" dirty="0"/>
              <a:t>-&gt; again as a result: </a:t>
            </a:r>
            <a:r>
              <a:rPr lang="en-US" dirty="0" err="1"/>
              <a:t>mechnaism</a:t>
            </a:r>
            <a:r>
              <a:rPr lang="en-US" dirty="0"/>
              <a:t> to check transactions and spam protection</a:t>
            </a:r>
          </a:p>
          <a:p>
            <a:r>
              <a:rPr lang="en-US" dirty="0"/>
              <a:t>-&gt; result: new role (miner)</a:t>
            </a:r>
          </a:p>
          <a:p>
            <a:r>
              <a:rPr lang="en-US" dirty="0"/>
              <a:t>-&gt; transactions grouped in blocks with reference to the previous block</a:t>
            </a:r>
          </a:p>
          <a:p>
            <a:r>
              <a:rPr lang="en-US" dirty="0"/>
              <a:t>-&gt; Cryptographic challenge</a:t>
            </a:r>
          </a:p>
          <a:p>
            <a:r>
              <a:rPr lang="en-US" dirty="0"/>
              <a:t>Insanely difficult to solve -&gt; energy consumption Netherlands, electronic waste</a:t>
            </a:r>
          </a:p>
          <a:p>
            <a:r>
              <a:rPr lang="en-US" dirty="0"/>
              <a:t>Transition to advantages and disadvantages</a:t>
            </a:r>
          </a:p>
        </p:txBody>
      </p:sp>
    </p:spTree>
    <p:extLst>
      <p:ext uri="{BB962C8B-B14F-4D97-AF65-F5344CB8AC3E}">
        <p14:creationId xmlns:p14="http://schemas.microsoft.com/office/powerpoint/2010/main" val="137267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kurzer</a:t>
            </a:r>
            <a:r>
              <a:rPr lang="en-US" dirty="0"/>
              <a:t> Recap:</a:t>
            </a:r>
          </a:p>
          <a:p>
            <a:r>
              <a:rPr lang="en-US" dirty="0" err="1"/>
              <a:t>plötzlicher</a:t>
            </a:r>
            <a:r>
              <a:rPr lang="en-US" dirty="0"/>
              <a:t> Feuer</a:t>
            </a:r>
          </a:p>
          <a:p>
            <a:r>
              <a:rPr lang="en-US" dirty="0" err="1"/>
              <a:t>zerstört</a:t>
            </a:r>
            <a:r>
              <a:rPr lang="en-US" dirty="0"/>
              <a:t> Computer</a:t>
            </a:r>
          </a:p>
          <a:p>
            <a:r>
              <a:rPr lang="en-US" dirty="0"/>
              <a:t>Cliff-Hanger: Was </a:t>
            </a:r>
            <a:r>
              <a:rPr lang="en-US" dirty="0" err="1"/>
              <a:t>jetzt</a:t>
            </a:r>
            <a:r>
              <a:rPr lang="en-US" dirty="0"/>
              <a:t>? -&gt; </a:t>
            </a:r>
            <a:r>
              <a:rPr lang="en-US" dirty="0" err="1"/>
              <a:t>Lösung</a:t>
            </a:r>
            <a:r>
              <a:rPr lang="en-US" dirty="0"/>
              <a:t> Backup </a:t>
            </a:r>
            <a:r>
              <a:rPr lang="en-US" dirty="0" err="1"/>
              <a:t>einspielen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EBBD0-2D4A-B849-A5D5-0C6765A888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66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6039a3cf85_1_14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6039a3cf85_1_14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772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6039a3cf85_1_14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6039a3cf85_1_14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219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039a3cf85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039a3cf85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6039a3cf85_1_14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6039a3cf85_1_14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018115d82_1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018115d82_1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039a3cf85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039a3cf85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039a3cf85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039a3cf85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894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doesn't</a:t>
            </a:r>
            <a:r>
              <a:rPr lang="de-CH" dirty="0"/>
              <a:t> matter </a:t>
            </a:r>
            <a:r>
              <a:rPr lang="de-CH" dirty="0" err="1"/>
              <a:t>if</a:t>
            </a:r>
            <a:r>
              <a:rPr lang="de-CH" dirty="0"/>
              <a:t> Dave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there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better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even</a:t>
            </a:r>
            <a:r>
              <a:rPr lang="de-CH" dirty="0"/>
              <a:t> </a:t>
            </a:r>
            <a:r>
              <a:rPr lang="de-CH" dirty="0" err="1"/>
              <a:t>share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message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Dave,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when</a:t>
            </a:r>
            <a:r>
              <a:rPr lang="de-CH" dirty="0"/>
              <a:t> Alice </a:t>
            </a:r>
            <a:r>
              <a:rPr lang="de-CH" dirty="0" err="1"/>
              <a:t>and</a:t>
            </a:r>
            <a:r>
              <a:rPr lang="de-CH" dirty="0"/>
              <a:t> Bob </a:t>
            </a:r>
            <a:r>
              <a:rPr lang="de-CH" dirty="0" err="1"/>
              <a:t>disagree</a:t>
            </a:r>
            <a:r>
              <a:rPr lang="de-CH" dirty="0"/>
              <a:t>, Dave </a:t>
            </a:r>
            <a:r>
              <a:rPr lang="de-CH" dirty="0" err="1"/>
              <a:t>has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without</a:t>
            </a:r>
            <a:r>
              <a:rPr lang="de-CH" dirty="0"/>
              <a:t> </a:t>
            </a:r>
            <a:r>
              <a:rPr lang="de-CH" dirty="0" err="1"/>
              <a:t>knowing</a:t>
            </a:r>
            <a:r>
              <a:rPr lang="de-CH" dirty="0"/>
              <a:t> </a:t>
            </a: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solution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20295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LANK_2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1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60" name="Google Shape;160;p11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1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1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1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1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11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11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1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1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11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11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1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1"/>
          <p:cNvSpPr txBox="1">
            <a:spLocks noGrp="1"/>
          </p:cNvSpPr>
          <p:nvPr>
            <p:ph type="title" hasCustomPrompt="1"/>
          </p:nvPr>
        </p:nvSpPr>
        <p:spPr>
          <a:xfrm>
            <a:off x="2501250" y="7009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3" name="Google Shape;173;p11"/>
          <p:cNvSpPr txBox="1">
            <a:spLocks noGrp="1"/>
          </p:cNvSpPr>
          <p:nvPr>
            <p:ph type="title" idx="2" hasCustomPrompt="1"/>
          </p:nvPr>
        </p:nvSpPr>
        <p:spPr>
          <a:xfrm>
            <a:off x="2501250" y="21106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4" name="Google Shape;174;p11"/>
          <p:cNvSpPr txBox="1">
            <a:spLocks noGrp="1"/>
          </p:cNvSpPr>
          <p:nvPr>
            <p:ph type="title" idx="3" hasCustomPrompt="1"/>
          </p:nvPr>
        </p:nvSpPr>
        <p:spPr>
          <a:xfrm>
            <a:off x="2501250" y="35203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BIG_NUMBER_1_1_2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77" name="Google Shape;177;p1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12"/>
          <p:cNvSpPr txBox="1">
            <a:spLocks noGrp="1"/>
          </p:cNvSpPr>
          <p:nvPr>
            <p:ph type="ctrTitle"/>
          </p:nvPr>
        </p:nvSpPr>
        <p:spPr>
          <a:xfrm>
            <a:off x="3312600" y="1202650"/>
            <a:ext cx="25188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BLANK_2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13" name="Google Shape;213;p1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1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5" name="Google Shape;225;p14"/>
          <p:cNvSpPr txBox="1">
            <a:spLocks noGrp="1"/>
          </p:cNvSpPr>
          <p:nvPr>
            <p:ph type="subTitle" idx="1"/>
          </p:nvPr>
        </p:nvSpPr>
        <p:spPr>
          <a:xfrm>
            <a:off x="2333925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subTitle" idx="2"/>
          </p:nvPr>
        </p:nvSpPr>
        <p:spPr>
          <a:xfrm>
            <a:off x="5113550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ctrTitle"/>
          </p:nvPr>
        </p:nvSpPr>
        <p:spPr>
          <a:xfrm>
            <a:off x="2435163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ctrTitle" idx="3"/>
          </p:nvPr>
        </p:nvSpPr>
        <p:spPr>
          <a:xfrm>
            <a:off x="5214788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BIG_NUMBER_1_1_2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31" name="Google Shape;231;p1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1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15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BLANK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6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46" name="Google Shape;246;p16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6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6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6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6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6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6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6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16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6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6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6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8" name="Google Shape;258;p16"/>
          <p:cNvSpPr txBox="1">
            <a:spLocks noGrp="1"/>
          </p:cNvSpPr>
          <p:nvPr>
            <p:ph type="subTitle" idx="1"/>
          </p:nvPr>
        </p:nvSpPr>
        <p:spPr>
          <a:xfrm>
            <a:off x="1481102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2"/>
          </p:nvPr>
        </p:nvSpPr>
        <p:spPr>
          <a:xfrm>
            <a:off x="3727341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3"/>
          </p:nvPr>
        </p:nvSpPr>
        <p:spPr>
          <a:xfrm>
            <a:off x="5973583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ctrTitle"/>
          </p:nvPr>
        </p:nvSpPr>
        <p:spPr>
          <a:xfrm>
            <a:off x="1413763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ctrTitle" idx="4"/>
          </p:nvPr>
        </p:nvSpPr>
        <p:spPr>
          <a:xfrm>
            <a:off x="3660015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ctrTitle" idx="5"/>
          </p:nvPr>
        </p:nvSpPr>
        <p:spPr>
          <a:xfrm>
            <a:off x="5906248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6"/>
          </p:nvPr>
        </p:nvSpPr>
        <p:spPr>
          <a:xfrm>
            <a:off x="1481102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7"/>
          </p:nvPr>
        </p:nvSpPr>
        <p:spPr>
          <a:xfrm>
            <a:off x="3727341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subTitle" idx="8"/>
          </p:nvPr>
        </p:nvSpPr>
        <p:spPr>
          <a:xfrm>
            <a:off x="5973570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ctrTitle" idx="9"/>
          </p:nvPr>
        </p:nvSpPr>
        <p:spPr>
          <a:xfrm>
            <a:off x="1413750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ctrTitle" idx="13"/>
          </p:nvPr>
        </p:nvSpPr>
        <p:spPr>
          <a:xfrm>
            <a:off x="3660003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9" name="Google Shape;269;p16"/>
          <p:cNvSpPr txBox="1">
            <a:spLocks noGrp="1"/>
          </p:cNvSpPr>
          <p:nvPr>
            <p:ph type="ctrTitle" idx="14"/>
          </p:nvPr>
        </p:nvSpPr>
        <p:spPr>
          <a:xfrm>
            <a:off x="5906236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ctrTitle" idx="15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BIG_NUMBER_1_1_3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73" name="Google Shape;273;p1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1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1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1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1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1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1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1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1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5" name="Google Shape;285;p17"/>
          <p:cNvSpPr txBox="1">
            <a:spLocks noGrp="1"/>
          </p:cNvSpPr>
          <p:nvPr>
            <p:ph type="ctrTitle"/>
          </p:nvPr>
        </p:nvSpPr>
        <p:spPr>
          <a:xfrm>
            <a:off x="939525" y="897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7"/>
          <p:cNvSpPr txBox="1"/>
          <p:nvPr/>
        </p:nvSpPr>
        <p:spPr>
          <a:xfrm>
            <a:off x="939525" y="3533100"/>
            <a:ext cx="31035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/>
              </a:rPr>
              <a:t>Slidesgo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Flatico</a:t>
            </a:r>
            <a:r>
              <a:rPr lang="en" sz="8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n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/>
              </a:rPr>
              <a:t>Freepik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FFDF-C884-FC41-B95B-2E15E58A12E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54CE-6814-094E-952F-9E81B8AD0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8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BIG_NUMBER_1_1_4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6" name="Google Shape;26;p3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38;p3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body" idx="1"/>
          </p:nvPr>
        </p:nvSpPr>
        <p:spPr>
          <a:xfrm>
            <a:off x="939525" y="1476375"/>
            <a:ext cx="6063900" cy="30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42" name="Google Shape;42;p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4"/>
          <p:cNvSpPr txBox="1">
            <a:spLocks noGrp="1"/>
          </p:cNvSpPr>
          <p:nvPr>
            <p:ph type="title" hasCustomPrompt="1"/>
          </p:nvPr>
        </p:nvSpPr>
        <p:spPr>
          <a:xfrm>
            <a:off x="1421338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4"/>
          <p:cNvSpPr txBox="1">
            <a:spLocks noGrp="1"/>
          </p:cNvSpPr>
          <p:nvPr>
            <p:ph type="title" idx="2" hasCustomPrompt="1"/>
          </p:nvPr>
        </p:nvSpPr>
        <p:spPr>
          <a:xfrm>
            <a:off x="3210379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3" hasCustomPrompt="1"/>
          </p:nvPr>
        </p:nvSpPr>
        <p:spPr>
          <a:xfrm>
            <a:off x="4999421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4" hasCustomPrompt="1"/>
          </p:nvPr>
        </p:nvSpPr>
        <p:spPr>
          <a:xfrm>
            <a:off x="6788463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None/>
              <a:defRPr sz="1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114145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6"/>
          </p:nvPr>
        </p:nvSpPr>
        <p:spPr>
          <a:xfrm>
            <a:off x="293047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ubTitle" idx="7"/>
          </p:nvPr>
        </p:nvSpPr>
        <p:spPr>
          <a:xfrm>
            <a:off x="471950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ubTitle" idx="8"/>
          </p:nvPr>
        </p:nvSpPr>
        <p:spPr>
          <a:xfrm>
            <a:off x="6508575" y="36826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9"/>
          </p:nvPr>
        </p:nvSpPr>
        <p:spPr>
          <a:xfrm>
            <a:off x="471952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66" name="Google Shape;66;p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IG_NUMBER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6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82" name="Google Shape;82;p6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6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6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6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6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6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6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6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6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6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6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6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2008800" y="3897038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subTitle" idx="1"/>
          </p:nvPr>
        </p:nvSpPr>
        <p:spPr>
          <a:xfrm>
            <a:off x="1914750" y="1401975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BIG_NUMBER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98" name="Google Shape;98;p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" name="Google Shape;110;p7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ubTitle" idx="1"/>
          </p:nvPr>
        </p:nvSpPr>
        <p:spPr>
          <a:xfrm>
            <a:off x="3114000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_NUMBER_1_1_2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>
            <a:spLocks noGrp="1"/>
          </p:cNvSpPr>
          <p:nvPr>
            <p:ph type="ctrTitle"/>
          </p:nvPr>
        </p:nvSpPr>
        <p:spPr>
          <a:xfrm>
            <a:off x="3108750" y="2205300"/>
            <a:ext cx="29265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9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16" name="Google Shape;116;p9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9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9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9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9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9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9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9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9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9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9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1141438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2"/>
          </p:nvPr>
        </p:nvSpPr>
        <p:spPr>
          <a:xfrm>
            <a:off x="293046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3"/>
          </p:nvPr>
        </p:nvSpPr>
        <p:spPr>
          <a:xfrm>
            <a:off x="650856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4"/>
          </p:nvPr>
        </p:nvSpPr>
        <p:spPr>
          <a:xfrm>
            <a:off x="471951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ctrTitle"/>
          </p:nvPr>
        </p:nvSpPr>
        <p:spPr>
          <a:xfrm>
            <a:off x="1141450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ctrTitle" idx="5"/>
          </p:nvPr>
        </p:nvSpPr>
        <p:spPr>
          <a:xfrm>
            <a:off x="293047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ctrTitle" idx="6"/>
          </p:nvPr>
        </p:nvSpPr>
        <p:spPr>
          <a:xfrm>
            <a:off x="471952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ctrTitle" idx="7"/>
          </p:nvPr>
        </p:nvSpPr>
        <p:spPr>
          <a:xfrm>
            <a:off x="650857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ctrTitle" idx="8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LANK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39" name="Google Shape;139;p10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0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0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0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0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0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10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0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0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0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0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0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0"/>
          <p:cNvSpPr txBox="1">
            <a:spLocks noGrp="1"/>
          </p:cNvSpPr>
          <p:nvPr>
            <p:ph type="subTitle" idx="1"/>
          </p:nvPr>
        </p:nvSpPr>
        <p:spPr>
          <a:xfrm>
            <a:off x="124892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subTitle" idx="2"/>
          </p:nvPr>
        </p:nvSpPr>
        <p:spPr>
          <a:xfrm>
            <a:off x="3723750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subTitle" idx="3"/>
          </p:nvPr>
        </p:nvSpPr>
        <p:spPr>
          <a:xfrm>
            <a:off x="619857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ctrTitle"/>
          </p:nvPr>
        </p:nvSpPr>
        <p:spPr>
          <a:xfrm>
            <a:off x="1350163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ctrTitle" idx="4"/>
          </p:nvPr>
        </p:nvSpPr>
        <p:spPr>
          <a:xfrm>
            <a:off x="382498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ctrTitle" idx="5"/>
          </p:nvPr>
        </p:nvSpPr>
        <p:spPr>
          <a:xfrm>
            <a:off x="629983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ermanent Marker"/>
              <a:buNone/>
              <a:defRPr sz="2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6" r:id="rId16"/>
    <p:sldLayoutId id="214748367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6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33.svg"/><Relationship Id="rId4" Type="http://schemas.openxmlformats.org/officeDocument/2006/relationships/image" Target="../media/image6.sv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svg"/><Relationship Id="rId11" Type="http://schemas.openxmlformats.org/officeDocument/2006/relationships/image" Target="../media/image12.gif"/><Relationship Id="rId5" Type="http://schemas.openxmlformats.org/officeDocument/2006/relationships/image" Target="../media/image10.png"/><Relationship Id="rId10" Type="http://schemas.openxmlformats.org/officeDocument/2006/relationships/image" Target="../media/image4.sv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Blockchain</a:t>
            </a:r>
            <a:br>
              <a:rPr lang="en" dirty="0"/>
            </a:br>
            <a:r>
              <a:rPr lang="en" dirty="0"/>
              <a:t>Introduction</a:t>
            </a:r>
            <a:endParaRPr dirty="0"/>
          </a:p>
        </p:txBody>
      </p:sp>
      <p:sp>
        <p:nvSpPr>
          <p:cNvPr id="329" name="Google Shape;329;p23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Regular"/>
                <a:ea typeface="Comfortaa Regular"/>
                <a:cs typeface="Comfortaa Regular"/>
                <a:sym typeface="Comfortaa Regular"/>
              </a:rPr>
              <a:t>what is the purpose of Blockchain</a:t>
            </a:r>
            <a:endParaRPr dirty="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75881" y="2283499"/>
            <a:ext cx="772313" cy="49791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5350141" y="100301"/>
            <a:ext cx="420904" cy="49824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7281641" y="1136546"/>
            <a:ext cx="892968" cy="986057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8084663" y="3138245"/>
            <a:ext cx="1026629" cy="1056842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3"/>
          <p:cNvGrpSpPr/>
          <p:nvPr/>
        </p:nvGrpSpPr>
        <p:grpSpPr>
          <a:xfrm>
            <a:off x="1960499" y="1511252"/>
            <a:ext cx="690310" cy="1154730"/>
            <a:chOff x="1960499" y="1511252"/>
            <a:chExt cx="690310" cy="1154730"/>
          </a:xfrm>
        </p:grpSpPr>
        <p:sp>
          <p:nvSpPr>
            <p:cNvPr id="349" name="Google Shape;349;p23"/>
            <p:cNvSpPr/>
            <p:nvPr/>
          </p:nvSpPr>
          <p:spPr>
            <a:xfrm>
              <a:off x="2276433" y="1802367"/>
              <a:ext cx="230886" cy="126347"/>
            </a:xfrm>
            <a:custGeom>
              <a:avLst/>
              <a:gdLst/>
              <a:ahLst/>
              <a:cxnLst/>
              <a:rect l="l" t="t" r="r" b="b"/>
              <a:pathLst>
                <a:path w="6977" h="3818" extrusionOk="0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960499" y="1705670"/>
              <a:ext cx="614064" cy="960311"/>
            </a:xfrm>
            <a:custGeom>
              <a:avLst/>
              <a:gdLst/>
              <a:ahLst/>
              <a:cxnLst/>
              <a:rect l="l" t="t" r="r" b="b"/>
              <a:pathLst>
                <a:path w="18556" h="29019" extrusionOk="0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040749" y="2214401"/>
              <a:ext cx="274932" cy="375269"/>
            </a:xfrm>
            <a:custGeom>
              <a:avLst/>
              <a:gdLst/>
              <a:ahLst/>
              <a:cxnLst/>
              <a:rect l="l" t="t" r="r" b="b"/>
              <a:pathLst>
                <a:path w="8308" h="11340" extrusionOk="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175965" y="2156390"/>
              <a:ext cx="75252" cy="67840"/>
            </a:xfrm>
            <a:custGeom>
              <a:avLst/>
              <a:gdLst/>
              <a:ahLst/>
              <a:cxnLst/>
              <a:rect l="l" t="t" r="r" b="b"/>
              <a:pathLst>
                <a:path w="2274" h="2050" extrusionOk="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269285" y="2051322"/>
              <a:ext cx="103977" cy="101064"/>
            </a:xfrm>
            <a:custGeom>
              <a:avLst/>
              <a:gdLst/>
              <a:ahLst/>
              <a:cxnLst/>
              <a:rect l="l" t="t" r="r" b="b"/>
              <a:pathLst>
                <a:path w="3142" h="3054" extrusionOk="0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330209" y="1578331"/>
              <a:ext cx="118570" cy="102487"/>
            </a:xfrm>
            <a:custGeom>
              <a:avLst/>
              <a:gdLst/>
              <a:ahLst/>
              <a:cxnLst/>
              <a:rect l="l" t="t" r="r" b="b"/>
              <a:pathLst>
                <a:path w="3583" h="3097" extrusionOk="0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512912" y="1511252"/>
              <a:ext cx="137896" cy="132072"/>
            </a:xfrm>
            <a:custGeom>
              <a:avLst/>
              <a:gdLst/>
              <a:ahLst/>
              <a:cxnLst/>
              <a:rect l="l" t="t" r="r" b="b"/>
              <a:pathLst>
                <a:path w="4167" h="3991" extrusionOk="0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734290" y="251983"/>
            <a:ext cx="800177" cy="752193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2857571" y="1302505"/>
            <a:ext cx="152954" cy="6003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3168309" y="474596"/>
            <a:ext cx="1088181" cy="608604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4554058" y="287028"/>
            <a:ext cx="820760" cy="899951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7100592" y="-366483"/>
            <a:ext cx="638917" cy="1022558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5910718" y="-131360"/>
            <a:ext cx="105830" cy="85015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3894690" y="-306155"/>
            <a:ext cx="432221" cy="578920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2775700" y="-243577"/>
            <a:ext cx="641763" cy="660328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1588573" y="-296128"/>
            <a:ext cx="730914" cy="557013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1739309" y="566891"/>
            <a:ext cx="853058" cy="594507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291413" y="-295003"/>
            <a:ext cx="420937" cy="645006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214230" y="1280862"/>
            <a:ext cx="693917" cy="709106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182869" y="835238"/>
            <a:ext cx="1277205" cy="1131333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004821" y="2303619"/>
            <a:ext cx="413557" cy="605096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" name="Google Shape;433;p23"/>
          <p:cNvGrpSpPr/>
          <p:nvPr/>
        </p:nvGrpSpPr>
        <p:grpSpPr>
          <a:xfrm>
            <a:off x="2647665" y="2892963"/>
            <a:ext cx="62909" cy="137996"/>
            <a:chOff x="2647665" y="2892963"/>
            <a:chExt cx="62909" cy="137996"/>
          </a:xfrm>
        </p:grpSpPr>
        <p:sp>
          <p:nvSpPr>
            <p:cNvPr id="434" name="Google Shape;434;p23"/>
            <p:cNvSpPr/>
            <p:nvPr/>
          </p:nvSpPr>
          <p:spPr>
            <a:xfrm>
              <a:off x="2679235" y="2917121"/>
              <a:ext cx="31339" cy="113838"/>
            </a:xfrm>
            <a:custGeom>
              <a:avLst/>
              <a:gdLst/>
              <a:ahLst/>
              <a:cxnLst/>
              <a:rect l="l" t="t" r="r" b="b"/>
              <a:pathLst>
                <a:path w="947" h="3440" extrusionOk="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647665" y="2892963"/>
              <a:ext cx="22668" cy="82698"/>
            </a:xfrm>
            <a:custGeom>
              <a:avLst/>
              <a:gdLst/>
              <a:ahLst/>
              <a:cxnLst/>
              <a:rect l="l" t="t" r="r" b="b"/>
              <a:pathLst>
                <a:path w="685" h="2499" extrusionOk="0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2248437" y="2591126"/>
            <a:ext cx="134753" cy="99377"/>
            <a:chOff x="2248437" y="2591126"/>
            <a:chExt cx="134753" cy="99377"/>
          </a:xfrm>
        </p:grpSpPr>
        <p:sp>
          <p:nvSpPr>
            <p:cNvPr id="437" name="Google Shape;437;p23"/>
            <p:cNvSpPr/>
            <p:nvPr/>
          </p:nvSpPr>
          <p:spPr>
            <a:xfrm>
              <a:off x="2248437" y="2591126"/>
              <a:ext cx="85312" cy="99377"/>
            </a:xfrm>
            <a:custGeom>
              <a:avLst/>
              <a:gdLst/>
              <a:ahLst/>
              <a:cxnLst/>
              <a:rect l="l" t="t" r="r" b="b"/>
              <a:pathLst>
                <a:path w="2578" h="3003" extrusionOk="0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320380" y="2614622"/>
              <a:ext cx="62810" cy="58673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319707" y="3143540"/>
            <a:ext cx="638983" cy="1054658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344284" y="3702273"/>
            <a:ext cx="388340" cy="497513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4368" y="4500332"/>
            <a:ext cx="1550979" cy="1347924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1664354" y="4088694"/>
            <a:ext cx="1037582" cy="940754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2661531" y="4759645"/>
            <a:ext cx="636336" cy="6138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3260869" y="4155210"/>
            <a:ext cx="1065612" cy="1051580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4756021" y="3831533"/>
            <a:ext cx="142364" cy="69263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4349976" y="4801904"/>
            <a:ext cx="591495" cy="708080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5630954" y="5096427"/>
            <a:ext cx="147626" cy="102487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5587702" y="3976345"/>
            <a:ext cx="519354" cy="629618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6416107" y="3473604"/>
            <a:ext cx="72969" cy="114666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6151764" y="3887194"/>
            <a:ext cx="1009123" cy="131397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5751609" y="213662"/>
            <a:ext cx="1480128" cy="1386642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9" name="Google Shape;539;p23"/>
          <p:cNvGrpSpPr/>
          <p:nvPr/>
        </p:nvGrpSpPr>
        <p:grpSpPr>
          <a:xfrm>
            <a:off x="6451118" y="1964685"/>
            <a:ext cx="884232" cy="497711"/>
            <a:chOff x="6451118" y="1964685"/>
            <a:chExt cx="884232" cy="497711"/>
          </a:xfrm>
        </p:grpSpPr>
        <p:sp>
          <p:nvSpPr>
            <p:cNvPr id="540" name="Google Shape;540;p23"/>
            <p:cNvSpPr/>
            <p:nvPr/>
          </p:nvSpPr>
          <p:spPr>
            <a:xfrm>
              <a:off x="6451118" y="1964685"/>
              <a:ext cx="772346" cy="497711"/>
            </a:xfrm>
            <a:custGeom>
              <a:avLst/>
              <a:gdLst/>
              <a:ahLst/>
              <a:cxnLst/>
              <a:rect l="l" t="t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7237231" y="2177603"/>
              <a:ext cx="59732" cy="78098"/>
            </a:xfrm>
            <a:custGeom>
              <a:avLst/>
              <a:gdLst/>
              <a:ahLst/>
              <a:cxnLst/>
              <a:rect l="l" t="t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7278166" y="2184420"/>
              <a:ext cx="57184" cy="84287"/>
            </a:xfrm>
            <a:custGeom>
              <a:avLst/>
              <a:gdLst/>
              <a:ahLst/>
              <a:cxnLst/>
              <a:rect l="l" t="t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7346204" y="3514142"/>
            <a:ext cx="540037" cy="623992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7485292" y="4430739"/>
            <a:ext cx="1375953" cy="924075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8490510" y="1991557"/>
            <a:ext cx="536463" cy="705466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6765365" y="2520242"/>
            <a:ext cx="1413745" cy="81156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454538" y="1064636"/>
            <a:ext cx="841873" cy="594507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7961559" y="-202278"/>
            <a:ext cx="1015476" cy="922487"/>
            <a:chOff x="7961559" y="-202278"/>
            <a:chExt cx="1015476" cy="922487"/>
          </a:xfrm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4816519" y="4288164"/>
            <a:ext cx="772313" cy="497744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1637980" y="2854741"/>
            <a:ext cx="851139" cy="910474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8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need to pay attention to…</a:t>
            </a:r>
            <a:endParaRPr dirty="0"/>
          </a:p>
        </p:txBody>
      </p:sp>
      <p:sp>
        <p:nvSpPr>
          <p:cNvPr id="727" name="Google Shape;727;p28"/>
          <p:cNvSpPr txBox="1">
            <a:spLocks noGrp="1"/>
          </p:cNvSpPr>
          <p:nvPr>
            <p:ph type="subTitle" idx="1"/>
          </p:nvPr>
        </p:nvSpPr>
        <p:spPr>
          <a:xfrm>
            <a:off x="3114000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Alice und Bob </a:t>
            </a:r>
            <a:r>
              <a:rPr lang="de-CH" dirty="0" err="1"/>
              <a:t>want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communicate</a:t>
            </a:r>
            <a:r>
              <a:rPr lang="de-CH" dirty="0"/>
              <a:t>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each</a:t>
            </a:r>
            <a:r>
              <a:rPr lang="de-CH" dirty="0"/>
              <a:t> </a:t>
            </a:r>
            <a:r>
              <a:rPr lang="de-CH" dirty="0" err="1"/>
              <a:t>other</a:t>
            </a:r>
            <a:r>
              <a:rPr lang="de-CH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Dave </a:t>
            </a:r>
            <a:r>
              <a:rPr lang="de-CH" dirty="0" err="1"/>
              <a:t>shall</a:t>
            </a:r>
            <a:r>
              <a:rPr lang="de-CH" dirty="0"/>
              <a:t> not </a:t>
            </a:r>
            <a:r>
              <a:rPr lang="de-CH" b="1" dirty="0" err="1">
                <a:highlight>
                  <a:srgbClr val="FFFF00"/>
                </a:highlight>
              </a:rPr>
              <a:t>read</a:t>
            </a:r>
            <a:r>
              <a:rPr lang="de-CH" dirty="0"/>
              <a:t> </a:t>
            </a:r>
            <a:r>
              <a:rPr lang="de-CH" dirty="0" err="1"/>
              <a:t>nor</a:t>
            </a:r>
            <a:r>
              <a:rPr lang="de-CH" dirty="0"/>
              <a:t> </a:t>
            </a:r>
            <a:r>
              <a:rPr lang="de-CH" b="1" dirty="0" err="1">
                <a:highlight>
                  <a:srgbClr val="00FFFF"/>
                </a:highlight>
              </a:rPr>
              <a:t>manipulate</a:t>
            </a:r>
            <a:r>
              <a:rPr lang="de-CH" dirty="0"/>
              <a:t> </a:t>
            </a:r>
            <a:r>
              <a:rPr lang="de-CH" dirty="0" err="1"/>
              <a:t>any</a:t>
            </a:r>
            <a:r>
              <a:rPr lang="de-CH" dirty="0"/>
              <a:t> </a:t>
            </a:r>
            <a:r>
              <a:rPr lang="de-CH" dirty="0" err="1"/>
              <a:t>message</a:t>
            </a:r>
            <a:r>
              <a:rPr lang="de-CH" dirty="0"/>
              <a:t>.</a:t>
            </a:r>
            <a:endParaRPr dirty="0"/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7D8B182D-0CE1-F74E-88EA-3B1A242B4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2005203"/>
            <a:ext cx="1390650" cy="139065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B45F9D3C-9B35-E847-83C4-8D98A893D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0178" y="1887092"/>
            <a:ext cx="1614297" cy="161429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8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 it matters</a:t>
            </a:r>
            <a:endParaRPr dirty="0"/>
          </a:p>
        </p:txBody>
      </p:sp>
      <p:sp>
        <p:nvSpPr>
          <p:cNvPr id="727" name="Google Shape;727;p28"/>
          <p:cNvSpPr txBox="1">
            <a:spLocks noGrp="1"/>
          </p:cNvSpPr>
          <p:nvPr>
            <p:ph type="subTitle" idx="1"/>
          </p:nvPr>
        </p:nvSpPr>
        <p:spPr>
          <a:xfrm>
            <a:off x="3114000" y="1907928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CH" dirty="0" err="1"/>
              <a:t>If</a:t>
            </a:r>
            <a:r>
              <a:rPr lang="de-CH" dirty="0"/>
              <a:t> Dave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b="1" dirty="0" err="1">
                <a:highlight>
                  <a:srgbClr val="FFFF00"/>
                </a:highlight>
              </a:rPr>
              <a:t>read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entire</a:t>
            </a:r>
            <a:r>
              <a:rPr lang="de-CH" dirty="0"/>
              <a:t> </a:t>
            </a:r>
            <a:r>
              <a:rPr lang="de-CH" dirty="0" err="1"/>
              <a:t>communication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Alice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bank</a:t>
            </a:r>
            <a:r>
              <a:rPr lang="de-CH" dirty="0"/>
              <a:t>, he </a:t>
            </a:r>
            <a:r>
              <a:rPr lang="de-CH" b="1" dirty="0" err="1">
                <a:highlight>
                  <a:srgbClr val="FFFF00"/>
                </a:highlight>
              </a:rPr>
              <a:t>knows</a:t>
            </a:r>
            <a:r>
              <a:rPr lang="de-CH" dirty="0"/>
              <a:t> </a:t>
            </a:r>
            <a:r>
              <a:rPr lang="de-CH" dirty="0" err="1"/>
              <a:t>everything</a:t>
            </a:r>
            <a:r>
              <a:rPr lang="de-CH" dirty="0"/>
              <a:t> </a:t>
            </a:r>
            <a:r>
              <a:rPr lang="de-CH" dirty="0" err="1"/>
              <a:t>about</a:t>
            </a:r>
            <a:r>
              <a:rPr lang="de-CH" dirty="0"/>
              <a:t> Alice.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/>
            <a:r>
              <a:rPr lang="de-CH" dirty="0" err="1"/>
              <a:t>If</a:t>
            </a:r>
            <a:r>
              <a:rPr lang="de-CH" dirty="0"/>
              <a:t> Dave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b="1" dirty="0" err="1">
                <a:highlight>
                  <a:srgbClr val="00FFFF"/>
                </a:highlight>
              </a:rPr>
              <a:t>manipulate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communnication</a:t>
            </a:r>
            <a:r>
              <a:rPr lang="de-CH" dirty="0"/>
              <a:t>, he </a:t>
            </a:r>
            <a:r>
              <a:rPr lang="de-CH" dirty="0" err="1"/>
              <a:t>could</a:t>
            </a:r>
            <a:r>
              <a:rPr lang="de-CH" dirty="0"/>
              <a:t> </a:t>
            </a:r>
            <a:r>
              <a:rPr lang="de-CH" b="1" dirty="0" err="1">
                <a:highlight>
                  <a:srgbClr val="00FFFF"/>
                </a:highlight>
              </a:rPr>
              <a:t>transfer</a:t>
            </a:r>
            <a:r>
              <a:rPr lang="de-CH" b="1" dirty="0"/>
              <a:t> </a:t>
            </a:r>
            <a:r>
              <a:rPr lang="de-CH" dirty="0"/>
              <a:t>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money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himself</a:t>
            </a:r>
            <a:endParaRPr dirty="0"/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7D8B182D-0CE1-F74E-88EA-3B1A242B4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2005203"/>
            <a:ext cx="1390650" cy="13906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D073988-775F-E54A-9674-7FC6F2A5E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3825" y="2005203"/>
            <a:ext cx="1287446" cy="128744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8676358-4C1D-F444-AB64-7A0D96B27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7116" y="3514662"/>
            <a:ext cx="1449768" cy="144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2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31"/>
          <p:cNvGrpSpPr/>
          <p:nvPr/>
        </p:nvGrpSpPr>
        <p:grpSpPr>
          <a:xfrm>
            <a:off x="2340964" y="1926335"/>
            <a:ext cx="1901098" cy="2324526"/>
            <a:chOff x="1146625" y="2025923"/>
            <a:chExt cx="1901098" cy="2324526"/>
          </a:xfrm>
        </p:grpSpPr>
        <p:sp>
          <p:nvSpPr>
            <p:cNvPr id="867" name="Google Shape;867;p31"/>
            <p:cNvSpPr/>
            <p:nvPr/>
          </p:nvSpPr>
          <p:spPr>
            <a:xfrm>
              <a:off x="1146625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1218626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31"/>
          <p:cNvGrpSpPr/>
          <p:nvPr/>
        </p:nvGrpSpPr>
        <p:grpSpPr>
          <a:xfrm>
            <a:off x="4815789" y="1926335"/>
            <a:ext cx="1901098" cy="2324526"/>
            <a:chOff x="3621450" y="2025923"/>
            <a:chExt cx="1901098" cy="2324526"/>
          </a:xfrm>
        </p:grpSpPr>
        <p:sp>
          <p:nvSpPr>
            <p:cNvPr id="870" name="Google Shape;870;p31"/>
            <p:cNvSpPr/>
            <p:nvPr/>
          </p:nvSpPr>
          <p:spPr>
            <a:xfrm>
              <a:off x="3621450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3693451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31"/>
          <p:cNvSpPr txBox="1">
            <a:spLocks noGrp="1"/>
          </p:cNvSpPr>
          <p:nvPr>
            <p:ph type="subTitle" idx="1"/>
          </p:nvPr>
        </p:nvSpPr>
        <p:spPr>
          <a:xfrm>
            <a:off x="2443264" y="2757712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We encrypt</a:t>
            </a:r>
          </a:p>
          <a:p>
            <a:pPr marL="0" lvl="0" indent="0"/>
            <a:r>
              <a:rPr lang="en-GB" dirty="0"/>
              <a:t>our message,</a:t>
            </a:r>
          </a:p>
          <a:p>
            <a:pPr marL="0" lvl="0" indent="0"/>
            <a:r>
              <a:rPr lang="en-GB" dirty="0"/>
              <a:t>so that only the sender and recipient can read</a:t>
            </a:r>
          </a:p>
        </p:txBody>
      </p:sp>
      <p:sp>
        <p:nvSpPr>
          <p:cNvPr id="876" name="Google Shape;876;p31"/>
          <p:cNvSpPr txBox="1">
            <a:spLocks noGrp="1"/>
          </p:cNvSpPr>
          <p:nvPr>
            <p:ph type="subTitle" idx="2"/>
          </p:nvPr>
        </p:nvSpPr>
        <p:spPr>
          <a:xfrm>
            <a:off x="4918089" y="2757712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We add a checksum to the string and thus compare that a string has not been modified</a:t>
            </a:r>
          </a:p>
        </p:txBody>
      </p:sp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we achieve this</a:t>
            </a:r>
            <a:endParaRPr dirty="0"/>
          </a:p>
        </p:txBody>
      </p:sp>
      <p:sp>
        <p:nvSpPr>
          <p:cNvPr id="879" name="Google Shape;879;p31"/>
          <p:cNvSpPr txBox="1">
            <a:spLocks noGrp="1"/>
          </p:cNvSpPr>
          <p:nvPr>
            <p:ph type="ctrTitle"/>
          </p:nvPr>
        </p:nvSpPr>
        <p:spPr>
          <a:xfrm>
            <a:off x="2544502" y="1674562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don’t read</a:t>
            </a:r>
            <a:endParaRPr dirty="0"/>
          </a:p>
        </p:txBody>
      </p:sp>
      <p:sp>
        <p:nvSpPr>
          <p:cNvPr id="880" name="Google Shape;880;p31"/>
          <p:cNvSpPr txBox="1">
            <a:spLocks noGrp="1"/>
          </p:cNvSpPr>
          <p:nvPr>
            <p:ph type="ctrTitle" idx="4"/>
          </p:nvPr>
        </p:nvSpPr>
        <p:spPr>
          <a:xfrm>
            <a:off x="4901940" y="1674562"/>
            <a:ext cx="1699688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Don’t manipulate</a:t>
            </a:r>
            <a:endParaRPr dirty="0"/>
          </a:p>
        </p:txBody>
      </p:sp>
      <p:sp>
        <p:nvSpPr>
          <p:cNvPr id="22" name="Google Shape;825;p30">
            <a:extLst>
              <a:ext uri="{FF2B5EF4-FFF2-40B4-BE49-F238E27FC236}">
                <a16:creationId xmlns:a16="http://schemas.microsoft.com/office/drawing/2014/main" id="{F67E04EB-B144-3140-B6E7-86D8D4AF22DB}"/>
              </a:ext>
            </a:extLst>
          </p:cNvPr>
          <p:cNvSpPr txBox="1">
            <a:spLocks/>
          </p:cNvSpPr>
          <p:nvPr/>
        </p:nvSpPr>
        <p:spPr>
          <a:xfrm>
            <a:off x="589020" y="2829867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symmetric and asymmetric</a:t>
            </a:r>
          </a:p>
        </p:txBody>
      </p:sp>
      <p:sp>
        <p:nvSpPr>
          <p:cNvPr id="23" name="Google Shape;830;p30">
            <a:extLst>
              <a:ext uri="{FF2B5EF4-FFF2-40B4-BE49-F238E27FC236}">
                <a16:creationId xmlns:a16="http://schemas.microsoft.com/office/drawing/2014/main" id="{6EC2E54E-8905-C546-9168-04D7F34EC9EF}"/>
              </a:ext>
            </a:extLst>
          </p:cNvPr>
          <p:cNvSpPr txBox="1">
            <a:spLocks/>
          </p:cNvSpPr>
          <p:nvPr/>
        </p:nvSpPr>
        <p:spPr>
          <a:xfrm>
            <a:off x="433633" y="2131092"/>
            <a:ext cx="1775772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dirty="0"/>
              <a:t>Encryption</a:t>
            </a:r>
          </a:p>
        </p:txBody>
      </p:sp>
      <p:grpSp>
        <p:nvGrpSpPr>
          <p:cNvPr id="24" name="Google Shape;834;p30">
            <a:extLst>
              <a:ext uri="{FF2B5EF4-FFF2-40B4-BE49-F238E27FC236}">
                <a16:creationId xmlns:a16="http://schemas.microsoft.com/office/drawing/2014/main" id="{CC51E119-B7F4-DD44-A2A3-2CEB7B9F8740}"/>
              </a:ext>
            </a:extLst>
          </p:cNvPr>
          <p:cNvGrpSpPr/>
          <p:nvPr/>
        </p:nvGrpSpPr>
        <p:grpSpPr>
          <a:xfrm>
            <a:off x="1042182" y="1503430"/>
            <a:ext cx="574750" cy="747275"/>
            <a:chOff x="106075" y="1701200"/>
            <a:chExt cx="574750" cy="747275"/>
          </a:xfrm>
        </p:grpSpPr>
        <p:sp>
          <p:nvSpPr>
            <p:cNvPr id="25" name="Google Shape;835;p30">
              <a:extLst>
                <a:ext uri="{FF2B5EF4-FFF2-40B4-BE49-F238E27FC236}">
                  <a16:creationId xmlns:a16="http://schemas.microsoft.com/office/drawing/2014/main" id="{695668B6-3FEF-E144-A990-2C325B94074A}"/>
                </a:ext>
              </a:extLst>
            </p:cNvPr>
            <p:cNvSpPr/>
            <p:nvPr/>
          </p:nvSpPr>
          <p:spPr>
            <a:xfrm>
              <a:off x="106075" y="1701200"/>
              <a:ext cx="574750" cy="747175"/>
            </a:xfrm>
            <a:custGeom>
              <a:avLst/>
              <a:gdLst/>
              <a:ahLst/>
              <a:cxnLst/>
              <a:rect l="l" t="t" r="r" b="b"/>
              <a:pathLst>
                <a:path w="22990" h="29887" extrusionOk="0">
                  <a:moveTo>
                    <a:pt x="12589" y="0"/>
                  </a:moveTo>
                  <a:cubicBezTo>
                    <a:pt x="12421" y="0"/>
                    <a:pt x="12257" y="17"/>
                    <a:pt x="12114" y="29"/>
                  </a:cubicBezTo>
                  <a:cubicBezTo>
                    <a:pt x="11600" y="74"/>
                    <a:pt x="11062" y="183"/>
                    <a:pt x="10546" y="183"/>
                  </a:cubicBezTo>
                  <a:cubicBezTo>
                    <a:pt x="10520" y="183"/>
                    <a:pt x="10493" y="182"/>
                    <a:pt x="10467" y="182"/>
                  </a:cubicBezTo>
                  <a:cubicBezTo>
                    <a:pt x="10435" y="181"/>
                    <a:pt x="10403" y="181"/>
                    <a:pt x="10371" y="181"/>
                  </a:cubicBezTo>
                  <a:cubicBezTo>
                    <a:pt x="9202" y="181"/>
                    <a:pt x="8145" y="671"/>
                    <a:pt x="7124" y="1055"/>
                  </a:cubicBezTo>
                  <a:cubicBezTo>
                    <a:pt x="6261" y="1380"/>
                    <a:pt x="5355" y="1867"/>
                    <a:pt x="4604" y="2538"/>
                  </a:cubicBezTo>
                  <a:cubicBezTo>
                    <a:pt x="3877" y="3189"/>
                    <a:pt x="3169" y="3861"/>
                    <a:pt x="2642" y="4660"/>
                  </a:cubicBezTo>
                  <a:cubicBezTo>
                    <a:pt x="2185" y="5357"/>
                    <a:pt x="1676" y="6062"/>
                    <a:pt x="1563" y="6673"/>
                  </a:cubicBezTo>
                  <a:cubicBezTo>
                    <a:pt x="1057" y="7782"/>
                    <a:pt x="839" y="8717"/>
                    <a:pt x="579" y="9644"/>
                  </a:cubicBezTo>
                  <a:cubicBezTo>
                    <a:pt x="63" y="11484"/>
                    <a:pt x="1" y="13352"/>
                    <a:pt x="306" y="15203"/>
                  </a:cubicBezTo>
                  <a:cubicBezTo>
                    <a:pt x="552" y="16687"/>
                    <a:pt x="1243" y="18058"/>
                    <a:pt x="1801" y="19454"/>
                  </a:cubicBezTo>
                  <a:cubicBezTo>
                    <a:pt x="2441" y="21056"/>
                    <a:pt x="3452" y="22461"/>
                    <a:pt x="4506" y="23797"/>
                  </a:cubicBezTo>
                  <a:cubicBezTo>
                    <a:pt x="5405" y="24939"/>
                    <a:pt x="6355" y="26055"/>
                    <a:pt x="7371" y="27114"/>
                  </a:cubicBezTo>
                  <a:cubicBezTo>
                    <a:pt x="8305" y="28087"/>
                    <a:pt x="9343" y="28958"/>
                    <a:pt x="10464" y="29710"/>
                  </a:cubicBezTo>
                  <a:cubicBezTo>
                    <a:pt x="10637" y="29827"/>
                    <a:pt x="10800" y="29887"/>
                    <a:pt x="10978" y="29887"/>
                  </a:cubicBezTo>
                  <a:cubicBezTo>
                    <a:pt x="11103" y="29887"/>
                    <a:pt x="11235" y="29857"/>
                    <a:pt x="11382" y="29797"/>
                  </a:cubicBezTo>
                  <a:cubicBezTo>
                    <a:pt x="12213" y="29455"/>
                    <a:pt x="12575" y="28612"/>
                    <a:pt x="13275" y="28121"/>
                  </a:cubicBezTo>
                  <a:cubicBezTo>
                    <a:pt x="13867" y="27705"/>
                    <a:pt x="14253" y="26993"/>
                    <a:pt x="14851" y="26591"/>
                  </a:cubicBezTo>
                  <a:cubicBezTo>
                    <a:pt x="15519" y="26142"/>
                    <a:pt x="15799" y="25321"/>
                    <a:pt x="16551" y="24988"/>
                  </a:cubicBezTo>
                  <a:cubicBezTo>
                    <a:pt x="16628" y="24955"/>
                    <a:pt x="16683" y="24834"/>
                    <a:pt x="16714" y="24742"/>
                  </a:cubicBezTo>
                  <a:cubicBezTo>
                    <a:pt x="16897" y="24178"/>
                    <a:pt x="17424" y="23862"/>
                    <a:pt x="17814" y="23537"/>
                  </a:cubicBezTo>
                  <a:cubicBezTo>
                    <a:pt x="18356" y="23081"/>
                    <a:pt x="18622" y="22445"/>
                    <a:pt x="19084" y="21950"/>
                  </a:cubicBezTo>
                  <a:cubicBezTo>
                    <a:pt x="19400" y="21612"/>
                    <a:pt x="19663" y="21026"/>
                    <a:pt x="19971" y="20603"/>
                  </a:cubicBezTo>
                  <a:cubicBezTo>
                    <a:pt x="20701" y="19597"/>
                    <a:pt x="21172" y="18470"/>
                    <a:pt x="21721" y="17381"/>
                  </a:cubicBezTo>
                  <a:cubicBezTo>
                    <a:pt x="22076" y="16673"/>
                    <a:pt x="22093" y="15847"/>
                    <a:pt x="22376" y="15099"/>
                  </a:cubicBezTo>
                  <a:cubicBezTo>
                    <a:pt x="22705" y="14238"/>
                    <a:pt x="22561" y="13286"/>
                    <a:pt x="22840" y="12399"/>
                  </a:cubicBezTo>
                  <a:cubicBezTo>
                    <a:pt x="22989" y="11924"/>
                    <a:pt x="22776" y="11389"/>
                    <a:pt x="22700" y="10923"/>
                  </a:cubicBezTo>
                  <a:cubicBezTo>
                    <a:pt x="22519" y="9820"/>
                    <a:pt x="22518" y="8685"/>
                    <a:pt x="22071" y="7605"/>
                  </a:cubicBezTo>
                  <a:cubicBezTo>
                    <a:pt x="21607" y="6477"/>
                    <a:pt x="21252" y="5313"/>
                    <a:pt x="20424" y="4383"/>
                  </a:cubicBezTo>
                  <a:cubicBezTo>
                    <a:pt x="19826" y="3711"/>
                    <a:pt x="19381" y="2881"/>
                    <a:pt x="18481" y="2518"/>
                  </a:cubicBezTo>
                  <a:cubicBezTo>
                    <a:pt x="18354" y="2467"/>
                    <a:pt x="18261" y="2336"/>
                    <a:pt x="18244" y="2175"/>
                  </a:cubicBezTo>
                  <a:cubicBezTo>
                    <a:pt x="18232" y="2064"/>
                    <a:pt x="18195" y="1945"/>
                    <a:pt x="18083" y="1945"/>
                  </a:cubicBezTo>
                  <a:cubicBezTo>
                    <a:pt x="18064" y="1945"/>
                    <a:pt x="18043" y="1949"/>
                    <a:pt x="18019" y="1956"/>
                  </a:cubicBezTo>
                  <a:cubicBezTo>
                    <a:pt x="17989" y="1966"/>
                    <a:pt x="17961" y="1970"/>
                    <a:pt x="17934" y="1970"/>
                  </a:cubicBezTo>
                  <a:cubicBezTo>
                    <a:pt x="17651" y="1970"/>
                    <a:pt x="17551" y="1476"/>
                    <a:pt x="17275" y="1476"/>
                  </a:cubicBezTo>
                  <a:cubicBezTo>
                    <a:pt x="17202" y="1476"/>
                    <a:pt x="17118" y="1510"/>
                    <a:pt x="17014" y="1597"/>
                  </a:cubicBezTo>
                  <a:cubicBezTo>
                    <a:pt x="17002" y="1561"/>
                    <a:pt x="16972" y="1519"/>
                    <a:pt x="16980" y="1487"/>
                  </a:cubicBezTo>
                  <a:cubicBezTo>
                    <a:pt x="17027" y="1289"/>
                    <a:pt x="17009" y="1231"/>
                    <a:pt x="16960" y="1231"/>
                  </a:cubicBezTo>
                  <a:cubicBezTo>
                    <a:pt x="16899" y="1231"/>
                    <a:pt x="16792" y="1321"/>
                    <a:pt x="16706" y="1347"/>
                  </a:cubicBezTo>
                  <a:cubicBezTo>
                    <a:pt x="16669" y="1358"/>
                    <a:pt x="16630" y="1364"/>
                    <a:pt x="16592" y="1364"/>
                  </a:cubicBezTo>
                  <a:cubicBezTo>
                    <a:pt x="16481" y="1364"/>
                    <a:pt x="16375" y="1316"/>
                    <a:pt x="16320" y="1215"/>
                  </a:cubicBezTo>
                  <a:cubicBezTo>
                    <a:pt x="15961" y="543"/>
                    <a:pt x="15303" y="745"/>
                    <a:pt x="14744" y="665"/>
                  </a:cubicBezTo>
                  <a:cubicBezTo>
                    <a:pt x="14739" y="665"/>
                    <a:pt x="14733" y="664"/>
                    <a:pt x="14727" y="664"/>
                  </a:cubicBezTo>
                  <a:cubicBezTo>
                    <a:pt x="14665" y="664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5"/>
                  </a:cubicBezTo>
                  <a:cubicBezTo>
                    <a:pt x="14541" y="354"/>
                    <a:pt x="14500" y="263"/>
                    <a:pt x="14417" y="263"/>
                  </a:cubicBezTo>
                  <a:cubicBezTo>
                    <a:pt x="14304" y="263"/>
                    <a:pt x="14111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5" y="400"/>
                    <a:pt x="13867" y="396"/>
                    <a:pt x="13816" y="396"/>
                  </a:cubicBezTo>
                  <a:cubicBezTo>
                    <a:pt x="13793" y="396"/>
                    <a:pt x="13770" y="396"/>
                    <a:pt x="13746" y="396"/>
                  </a:cubicBezTo>
                  <a:cubicBezTo>
                    <a:pt x="13667" y="396"/>
                    <a:pt x="13584" y="388"/>
                    <a:pt x="13507" y="311"/>
                  </a:cubicBezTo>
                  <a:cubicBezTo>
                    <a:pt x="13252" y="59"/>
                    <a:pt x="12911" y="0"/>
                    <a:pt x="1258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36;p30">
              <a:extLst>
                <a:ext uri="{FF2B5EF4-FFF2-40B4-BE49-F238E27FC236}">
                  <a16:creationId xmlns:a16="http://schemas.microsoft.com/office/drawing/2014/main" id="{3702E62D-CE55-B34E-B9F4-4070DED47E9D}"/>
                </a:ext>
              </a:extLst>
            </p:cNvPr>
            <p:cNvSpPr/>
            <p:nvPr/>
          </p:nvSpPr>
          <p:spPr>
            <a:xfrm>
              <a:off x="208125" y="1859425"/>
              <a:ext cx="320200" cy="384775"/>
            </a:xfrm>
            <a:custGeom>
              <a:avLst/>
              <a:gdLst/>
              <a:ahLst/>
              <a:cxnLst/>
              <a:rect l="l" t="t" r="r" b="b"/>
              <a:pathLst>
                <a:path w="12808" h="15391" extrusionOk="0">
                  <a:moveTo>
                    <a:pt x="10148" y="916"/>
                  </a:moveTo>
                  <a:cubicBezTo>
                    <a:pt x="10183" y="916"/>
                    <a:pt x="10219" y="918"/>
                    <a:pt x="10256" y="923"/>
                  </a:cubicBezTo>
                  <a:cubicBezTo>
                    <a:pt x="10337" y="934"/>
                    <a:pt x="10415" y="953"/>
                    <a:pt x="10573" y="984"/>
                  </a:cubicBezTo>
                  <a:cubicBezTo>
                    <a:pt x="9809" y="2200"/>
                    <a:pt x="8774" y="3166"/>
                    <a:pt x="8059" y="4452"/>
                  </a:cubicBezTo>
                  <a:lnTo>
                    <a:pt x="8059" y="4452"/>
                  </a:lnTo>
                  <a:cubicBezTo>
                    <a:pt x="7910" y="4244"/>
                    <a:pt x="7756" y="4067"/>
                    <a:pt x="7553" y="4067"/>
                  </a:cubicBezTo>
                  <a:cubicBezTo>
                    <a:pt x="7532" y="4067"/>
                    <a:pt x="7510" y="4069"/>
                    <a:pt x="7488" y="4073"/>
                  </a:cubicBezTo>
                  <a:cubicBezTo>
                    <a:pt x="7371" y="4094"/>
                    <a:pt x="7255" y="4103"/>
                    <a:pt x="7141" y="4103"/>
                  </a:cubicBezTo>
                  <a:cubicBezTo>
                    <a:pt x="6505" y="4103"/>
                    <a:pt x="5913" y="3826"/>
                    <a:pt x="5289" y="3768"/>
                  </a:cubicBezTo>
                  <a:cubicBezTo>
                    <a:pt x="4480" y="3694"/>
                    <a:pt x="3668" y="3650"/>
                    <a:pt x="2884" y="3394"/>
                  </a:cubicBezTo>
                  <a:cubicBezTo>
                    <a:pt x="2873" y="3391"/>
                    <a:pt x="2862" y="3390"/>
                    <a:pt x="2851" y="3390"/>
                  </a:cubicBezTo>
                  <a:cubicBezTo>
                    <a:pt x="2740" y="3390"/>
                    <a:pt x="2583" y="3532"/>
                    <a:pt x="2473" y="3532"/>
                  </a:cubicBezTo>
                  <a:cubicBezTo>
                    <a:pt x="2403" y="3532"/>
                    <a:pt x="2353" y="3474"/>
                    <a:pt x="2348" y="3282"/>
                  </a:cubicBezTo>
                  <a:cubicBezTo>
                    <a:pt x="2341" y="3033"/>
                    <a:pt x="2718" y="2999"/>
                    <a:pt x="2975" y="2899"/>
                  </a:cubicBezTo>
                  <a:cubicBezTo>
                    <a:pt x="4336" y="2372"/>
                    <a:pt x="5777" y="2160"/>
                    <a:pt x="7174" y="1787"/>
                  </a:cubicBezTo>
                  <a:cubicBezTo>
                    <a:pt x="7749" y="1632"/>
                    <a:pt x="8394" y="1655"/>
                    <a:pt x="8972" y="1454"/>
                  </a:cubicBezTo>
                  <a:cubicBezTo>
                    <a:pt x="9377" y="1314"/>
                    <a:pt x="9679" y="916"/>
                    <a:pt x="10148" y="916"/>
                  </a:cubicBezTo>
                  <a:close/>
                  <a:moveTo>
                    <a:pt x="11230" y="2075"/>
                  </a:moveTo>
                  <a:cubicBezTo>
                    <a:pt x="11501" y="2075"/>
                    <a:pt x="11301" y="2278"/>
                    <a:pt x="11315" y="2376"/>
                  </a:cubicBezTo>
                  <a:cubicBezTo>
                    <a:pt x="11528" y="3698"/>
                    <a:pt x="11685" y="5030"/>
                    <a:pt x="11953" y="6340"/>
                  </a:cubicBezTo>
                  <a:cubicBezTo>
                    <a:pt x="12031" y="6723"/>
                    <a:pt x="11675" y="6774"/>
                    <a:pt x="11663" y="7076"/>
                  </a:cubicBezTo>
                  <a:cubicBezTo>
                    <a:pt x="11654" y="7304"/>
                    <a:pt x="11587" y="7373"/>
                    <a:pt x="11494" y="7373"/>
                  </a:cubicBezTo>
                  <a:cubicBezTo>
                    <a:pt x="11368" y="7373"/>
                    <a:pt x="11195" y="7244"/>
                    <a:pt x="11062" y="7216"/>
                  </a:cubicBezTo>
                  <a:cubicBezTo>
                    <a:pt x="11047" y="7213"/>
                    <a:pt x="11027" y="7203"/>
                    <a:pt x="11014" y="7203"/>
                  </a:cubicBezTo>
                  <a:cubicBezTo>
                    <a:pt x="11010" y="7203"/>
                    <a:pt x="11007" y="7204"/>
                    <a:pt x="11005" y="7206"/>
                  </a:cubicBezTo>
                  <a:cubicBezTo>
                    <a:pt x="10428" y="7655"/>
                    <a:pt x="9620" y="7499"/>
                    <a:pt x="9045" y="7956"/>
                  </a:cubicBezTo>
                  <a:cubicBezTo>
                    <a:pt x="8970" y="8013"/>
                    <a:pt x="8863" y="8058"/>
                    <a:pt x="8770" y="8059"/>
                  </a:cubicBezTo>
                  <a:cubicBezTo>
                    <a:pt x="7810" y="8066"/>
                    <a:pt x="7007" y="8610"/>
                    <a:pt x="6121" y="8814"/>
                  </a:cubicBezTo>
                  <a:cubicBezTo>
                    <a:pt x="5723" y="8906"/>
                    <a:pt x="5314" y="9117"/>
                    <a:pt x="4890" y="9117"/>
                  </a:cubicBezTo>
                  <a:cubicBezTo>
                    <a:pt x="4809" y="9117"/>
                    <a:pt x="4728" y="9109"/>
                    <a:pt x="4646" y="9091"/>
                  </a:cubicBezTo>
                  <a:cubicBezTo>
                    <a:pt x="4617" y="9085"/>
                    <a:pt x="4592" y="9082"/>
                    <a:pt x="4571" y="9082"/>
                  </a:cubicBezTo>
                  <a:cubicBezTo>
                    <a:pt x="4443" y="9082"/>
                    <a:pt x="4455" y="9190"/>
                    <a:pt x="4397" y="9255"/>
                  </a:cubicBezTo>
                  <a:cubicBezTo>
                    <a:pt x="4326" y="9336"/>
                    <a:pt x="4251" y="9455"/>
                    <a:pt x="4186" y="9455"/>
                  </a:cubicBezTo>
                  <a:cubicBezTo>
                    <a:pt x="4140" y="9455"/>
                    <a:pt x="4099" y="9396"/>
                    <a:pt x="4067" y="9225"/>
                  </a:cubicBezTo>
                  <a:cubicBezTo>
                    <a:pt x="4064" y="9205"/>
                    <a:pt x="3972" y="9179"/>
                    <a:pt x="3933" y="9179"/>
                  </a:cubicBezTo>
                  <a:cubicBezTo>
                    <a:pt x="3925" y="9179"/>
                    <a:pt x="3919" y="9180"/>
                    <a:pt x="3917" y="9183"/>
                  </a:cubicBezTo>
                  <a:cubicBezTo>
                    <a:pt x="3665" y="9547"/>
                    <a:pt x="3193" y="9394"/>
                    <a:pt x="2865" y="9658"/>
                  </a:cubicBezTo>
                  <a:cubicBezTo>
                    <a:pt x="2762" y="9742"/>
                    <a:pt x="2665" y="9781"/>
                    <a:pt x="2579" y="9781"/>
                  </a:cubicBezTo>
                  <a:cubicBezTo>
                    <a:pt x="2386" y="9781"/>
                    <a:pt x="2241" y="9590"/>
                    <a:pt x="2168" y="9273"/>
                  </a:cubicBezTo>
                  <a:cubicBezTo>
                    <a:pt x="1986" y="8494"/>
                    <a:pt x="1777" y="7692"/>
                    <a:pt x="1681" y="6930"/>
                  </a:cubicBezTo>
                  <a:cubicBezTo>
                    <a:pt x="1587" y="6187"/>
                    <a:pt x="1079" y="5596"/>
                    <a:pt x="1143" y="4828"/>
                  </a:cubicBezTo>
                  <a:cubicBezTo>
                    <a:pt x="1172" y="4490"/>
                    <a:pt x="1281" y="4380"/>
                    <a:pt x="1498" y="4380"/>
                  </a:cubicBezTo>
                  <a:cubicBezTo>
                    <a:pt x="1552" y="4380"/>
                    <a:pt x="1611" y="4387"/>
                    <a:pt x="1678" y="4398"/>
                  </a:cubicBezTo>
                  <a:cubicBezTo>
                    <a:pt x="1879" y="4432"/>
                    <a:pt x="2078" y="4473"/>
                    <a:pt x="2148" y="4487"/>
                  </a:cubicBezTo>
                  <a:cubicBezTo>
                    <a:pt x="3177" y="4834"/>
                    <a:pt x="4135" y="4822"/>
                    <a:pt x="5057" y="5019"/>
                  </a:cubicBezTo>
                  <a:cubicBezTo>
                    <a:pt x="5960" y="5212"/>
                    <a:pt x="6889" y="5278"/>
                    <a:pt x="7767" y="5588"/>
                  </a:cubicBezTo>
                  <a:cubicBezTo>
                    <a:pt x="7784" y="5593"/>
                    <a:pt x="7803" y="5596"/>
                    <a:pt x="7825" y="5596"/>
                  </a:cubicBezTo>
                  <a:cubicBezTo>
                    <a:pt x="8133" y="5596"/>
                    <a:pt x="8932" y="5057"/>
                    <a:pt x="9067" y="4811"/>
                  </a:cubicBezTo>
                  <a:cubicBezTo>
                    <a:pt x="9432" y="4143"/>
                    <a:pt x="9774" y="3449"/>
                    <a:pt x="10435" y="3001"/>
                  </a:cubicBezTo>
                  <a:cubicBezTo>
                    <a:pt x="10680" y="2834"/>
                    <a:pt x="10827" y="2596"/>
                    <a:pt x="10899" y="2316"/>
                  </a:cubicBezTo>
                  <a:cubicBezTo>
                    <a:pt x="10943" y="2139"/>
                    <a:pt x="11081" y="2079"/>
                    <a:pt x="11217" y="2075"/>
                  </a:cubicBezTo>
                  <a:cubicBezTo>
                    <a:pt x="11222" y="2075"/>
                    <a:pt x="11226" y="2075"/>
                    <a:pt x="11230" y="2075"/>
                  </a:cubicBezTo>
                  <a:close/>
                  <a:moveTo>
                    <a:pt x="11382" y="1"/>
                  </a:moveTo>
                  <a:cubicBezTo>
                    <a:pt x="11176" y="1"/>
                    <a:pt x="10993" y="146"/>
                    <a:pt x="10813" y="146"/>
                  </a:cubicBezTo>
                  <a:cubicBezTo>
                    <a:pt x="10802" y="146"/>
                    <a:pt x="10791" y="146"/>
                    <a:pt x="10780" y="145"/>
                  </a:cubicBezTo>
                  <a:cubicBezTo>
                    <a:pt x="10635" y="130"/>
                    <a:pt x="10490" y="123"/>
                    <a:pt x="10347" y="123"/>
                  </a:cubicBezTo>
                  <a:cubicBezTo>
                    <a:pt x="9470" y="123"/>
                    <a:pt x="8630" y="373"/>
                    <a:pt x="7781" y="516"/>
                  </a:cubicBezTo>
                  <a:cubicBezTo>
                    <a:pt x="7728" y="525"/>
                    <a:pt x="7674" y="529"/>
                    <a:pt x="7620" y="529"/>
                  </a:cubicBezTo>
                  <a:cubicBezTo>
                    <a:pt x="7398" y="529"/>
                    <a:pt x="7171" y="467"/>
                    <a:pt x="6963" y="467"/>
                  </a:cubicBezTo>
                  <a:cubicBezTo>
                    <a:pt x="6820" y="467"/>
                    <a:pt x="6686" y="496"/>
                    <a:pt x="6568" y="593"/>
                  </a:cubicBezTo>
                  <a:cubicBezTo>
                    <a:pt x="6038" y="1028"/>
                    <a:pt x="5242" y="631"/>
                    <a:pt x="4785" y="1234"/>
                  </a:cubicBezTo>
                  <a:cubicBezTo>
                    <a:pt x="4742" y="1292"/>
                    <a:pt x="4653" y="1325"/>
                    <a:pt x="4552" y="1325"/>
                  </a:cubicBezTo>
                  <a:cubicBezTo>
                    <a:pt x="4497" y="1325"/>
                    <a:pt x="4439" y="1315"/>
                    <a:pt x="4382" y="1294"/>
                  </a:cubicBezTo>
                  <a:cubicBezTo>
                    <a:pt x="4307" y="1266"/>
                    <a:pt x="4233" y="1254"/>
                    <a:pt x="4161" y="1254"/>
                  </a:cubicBezTo>
                  <a:cubicBezTo>
                    <a:pt x="3850" y="1254"/>
                    <a:pt x="3567" y="1473"/>
                    <a:pt x="3288" y="1547"/>
                  </a:cubicBezTo>
                  <a:cubicBezTo>
                    <a:pt x="2860" y="1659"/>
                    <a:pt x="2457" y="1991"/>
                    <a:pt x="1991" y="2154"/>
                  </a:cubicBezTo>
                  <a:cubicBezTo>
                    <a:pt x="1693" y="2256"/>
                    <a:pt x="1244" y="2165"/>
                    <a:pt x="1124" y="2642"/>
                  </a:cubicBezTo>
                  <a:cubicBezTo>
                    <a:pt x="1108" y="2707"/>
                    <a:pt x="1050" y="2732"/>
                    <a:pt x="975" y="2732"/>
                  </a:cubicBezTo>
                  <a:cubicBezTo>
                    <a:pt x="925" y="2732"/>
                    <a:pt x="868" y="2721"/>
                    <a:pt x="810" y="2702"/>
                  </a:cubicBezTo>
                  <a:cubicBezTo>
                    <a:pt x="739" y="2678"/>
                    <a:pt x="675" y="2667"/>
                    <a:pt x="618" y="2667"/>
                  </a:cubicBezTo>
                  <a:cubicBezTo>
                    <a:pt x="408" y="2667"/>
                    <a:pt x="294" y="2815"/>
                    <a:pt x="286" y="3029"/>
                  </a:cubicBezTo>
                  <a:cubicBezTo>
                    <a:pt x="0" y="3924"/>
                    <a:pt x="390" y="4702"/>
                    <a:pt x="470" y="5501"/>
                  </a:cubicBezTo>
                  <a:cubicBezTo>
                    <a:pt x="607" y="6886"/>
                    <a:pt x="1015" y="8234"/>
                    <a:pt x="1138" y="9626"/>
                  </a:cubicBezTo>
                  <a:cubicBezTo>
                    <a:pt x="1181" y="10099"/>
                    <a:pt x="1518" y="10489"/>
                    <a:pt x="1804" y="10732"/>
                  </a:cubicBezTo>
                  <a:cubicBezTo>
                    <a:pt x="1942" y="10849"/>
                    <a:pt x="2177" y="10907"/>
                    <a:pt x="2433" y="10907"/>
                  </a:cubicBezTo>
                  <a:cubicBezTo>
                    <a:pt x="2631" y="10907"/>
                    <a:pt x="2842" y="10872"/>
                    <a:pt x="3031" y="10804"/>
                  </a:cubicBezTo>
                  <a:cubicBezTo>
                    <a:pt x="3708" y="10558"/>
                    <a:pt x="4405" y="10382"/>
                    <a:pt x="5116" y="10248"/>
                  </a:cubicBezTo>
                  <a:cubicBezTo>
                    <a:pt x="5465" y="10182"/>
                    <a:pt x="5812" y="10078"/>
                    <a:pt x="6161" y="9996"/>
                  </a:cubicBezTo>
                  <a:cubicBezTo>
                    <a:pt x="6880" y="9829"/>
                    <a:pt x="7572" y="9532"/>
                    <a:pt x="8296" y="9407"/>
                  </a:cubicBezTo>
                  <a:cubicBezTo>
                    <a:pt x="8931" y="9297"/>
                    <a:pt x="9561" y="9076"/>
                    <a:pt x="10097" y="8830"/>
                  </a:cubicBezTo>
                  <a:cubicBezTo>
                    <a:pt x="10834" y="8494"/>
                    <a:pt x="11877" y="8592"/>
                    <a:pt x="12270" y="7622"/>
                  </a:cubicBezTo>
                  <a:cubicBezTo>
                    <a:pt x="12807" y="7605"/>
                    <a:pt x="12711" y="7167"/>
                    <a:pt x="12729" y="6864"/>
                  </a:cubicBezTo>
                  <a:cubicBezTo>
                    <a:pt x="12761" y="6350"/>
                    <a:pt x="12732" y="5787"/>
                    <a:pt x="12612" y="5329"/>
                  </a:cubicBezTo>
                  <a:cubicBezTo>
                    <a:pt x="12341" y="4286"/>
                    <a:pt x="12312" y="3215"/>
                    <a:pt x="12106" y="2168"/>
                  </a:cubicBezTo>
                  <a:cubicBezTo>
                    <a:pt x="12033" y="1792"/>
                    <a:pt x="11905" y="1335"/>
                    <a:pt x="12017" y="935"/>
                  </a:cubicBezTo>
                  <a:cubicBezTo>
                    <a:pt x="12135" y="522"/>
                    <a:pt x="11949" y="336"/>
                    <a:pt x="11666" y="108"/>
                  </a:cubicBezTo>
                  <a:cubicBezTo>
                    <a:pt x="11566" y="28"/>
                    <a:pt x="11472" y="1"/>
                    <a:pt x="11382" y="1"/>
                  </a:cubicBezTo>
                  <a:close/>
                  <a:moveTo>
                    <a:pt x="10695" y="10370"/>
                  </a:moveTo>
                  <a:cubicBezTo>
                    <a:pt x="10551" y="10370"/>
                    <a:pt x="10411" y="10434"/>
                    <a:pt x="10292" y="10592"/>
                  </a:cubicBezTo>
                  <a:cubicBezTo>
                    <a:pt x="10068" y="10889"/>
                    <a:pt x="10229" y="11226"/>
                    <a:pt x="10546" y="11461"/>
                  </a:cubicBezTo>
                  <a:cubicBezTo>
                    <a:pt x="10939" y="11753"/>
                    <a:pt x="11341" y="12041"/>
                    <a:pt x="11692" y="12380"/>
                  </a:cubicBezTo>
                  <a:cubicBezTo>
                    <a:pt x="11811" y="12495"/>
                    <a:pt x="11893" y="12540"/>
                    <a:pt x="11952" y="12540"/>
                  </a:cubicBezTo>
                  <a:cubicBezTo>
                    <a:pt x="12070" y="12540"/>
                    <a:pt x="12098" y="12359"/>
                    <a:pt x="12147" y="12193"/>
                  </a:cubicBezTo>
                  <a:cubicBezTo>
                    <a:pt x="12268" y="11956"/>
                    <a:pt x="12120" y="11759"/>
                    <a:pt x="12054" y="11550"/>
                  </a:cubicBezTo>
                  <a:cubicBezTo>
                    <a:pt x="11923" y="11135"/>
                    <a:pt x="11535" y="10943"/>
                    <a:pt x="11259" y="10658"/>
                  </a:cubicBezTo>
                  <a:cubicBezTo>
                    <a:pt x="11096" y="10491"/>
                    <a:pt x="10893" y="10370"/>
                    <a:pt x="10695" y="10370"/>
                  </a:cubicBezTo>
                  <a:close/>
                  <a:moveTo>
                    <a:pt x="8960" y="11648"/>
                  </a:moveTo>
                  <a:cubicBezTo>
                    <a:pt x="8897" y="11648"/>
                    <a:pt x="8829" y="11670"/>
                    <a:pt x="8757" y="11721"/>
                  </a:cubicBezTo>
                  <a:cubicBezTo>
                    <a:pt x="8457" y="11930"/>
                    <a:pt x="8333" y="12375"/>
                    <a:pt x="8581" y="12706"/>
                  </a:cubicBezTo>
                  <a:cubicBezTo>
                    <a:pt x="8924" y="13164"/>
                    <a:pt x="9105" y="13700"/>
                    <a:pt x="9364" y="14193"/>
                  </a:cubicBezTo>
                  <a:cubicBezTo>
                    <a:pt x="9510" y="14473"/>
                    <a:pt x="9528" y="14753"/>
                    <a:pt x="9828" y="14753"/>
                  </a:cubicBezTo>
                  <a:cubicBezTo>
                    <a:pt x="9839" y="14753"/>
                    <a:pt x="9852" y="14753"/>
                    <a:pt x="9864" y="14752"/>
                  </a:cubicBezTo>
                  <a:cubicBezTo>
                    <a:pt x="10040" y="14770"/>
                    <a:pt x="10169" y="14915"/>
                    <a:pt x="10299" y="14915"/>
                  </a:cubicBezTo>
                  <a:cubicBezTo>
                    <a:pt x="10356" y="14915"/>
                    <a:pt x="10414" y="14887"/>
                    <a:pt x="10476" y="14806"/>
                  </a:cubicBezTo>
                  <a:lnTo>
                    <a:pt x="10475" y="14806"/>
                  </a:lnTo>
                  <a:cubicBezTo>
                    <a:pt x="10549" y="14709"/>
                    <a:pt x="10620" y="14605"/>
                    <a:pt x="10564" y="14466"/>
                  </a:cubicBezTo>
                  <a:cubicBezTo>
                    <a:pt x="10239" y="13660"/>
                    <a:pt x="10003" y="12814"/>
                    <a:pt x="9483" y="12097"/>
                  </a:cubicBezTo>
                  <a:cubicBezTo>
                    <a:pt x="9341" y="11901"/>
                    <a:pt x="9176" y="11648"/>
                    <a:pt x="8960" y="11648"/>
                  </a:cubicBezTo>
                  <a:close/>
                  <a:moveTo>
                    <a:pt x="7106" y="11825"/>
                  </a:moveTo>
                  <a:cubicBezTo>
                    <a:pt x="6864" y="11825"/>
                    <a:pt x="6732" y="12036"/>
                    <a:pt x="6689" y="12344"/>
                  </a:cubicBezTo>
                  <a:cubicBezTo>
                    <a:pt x="6568" y="13197"/>
                    <a:pt x="6422" y="14045"/>
                    <a:pt x="6396" y="14909"/>
                  </a:cubicBezTo>
                  <a:cubicBezTo>
                    <a:pt x="6387" y="15192"/>
                    <a:pt x="6588" y="15350"/>
                    <a:pt x="6768" y="15386"/>
                  </a:cubicBezTo>
                  <a:cubicBezTo>
                    <a:pt x="6785" y="15389"/>
                    <a:pt x="6802" y="15391"/>
                    <a:pt x="6818" y="15391"/>
                  </a:cubicBezTo>
                  <a:cubicBezTo>
                    <a:pt x="6987" y="15391"/>
                    <a:pt x="7098" y="15208"/>
                    <a:pt x="7163" y="14999"/>
                  </a:cubicBezTo>
                  <a:cubicBezTo>
                    <a:pt x="7340" y="14416"/>
                    <a:pt x="7394" y="13813"/>
                    <a:pt x="7518" y="13223"/>
                  </a:cubicBezTo>
                  <a:cubicBezTo>
                    <a:pt x="7563" y="13009"/>
                    <a:pt x="7655" y="12792"/>
                    <a:pt x="7640" y="12582"/>
                  </a:cubicBezTo>
                  <a:cubicBezTo>
                    <a:pt x="7620" y="12280"/>
                    <a:pt x="7544" y="11913"/>
                    <a:pt x="7215" y="11838"/>
                  </a:cubicBezTo>
                  <a:cubicBezTo>
                    <a:pt x="7177" y="11829"/>
                    <a:pt x="7140" y="11825"/>
                    <a:pt x="7106" y="11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7;p30">
              <a:extLst>
                <a:ext uri="{FF2B5EF4-FFF2-40B4-BE49-F238E27FC236}">
                  <a16:creationId xmlns:a16="http://schemas.microsoft.com/office/drawing/2014/main" id="{B7C48B8F-D181-4244-98D0-939C25F659F1}"/>
                </a:ext>
              </a:extLst>
            </p:cNvPr>
            <p:cNvSpPr/>
            <p:nvPr/>
          </p:nvSpPr>
          <p:spPr>
            <a:xfrm>
              <a:off x="106075" y="1701250"/>
              <a:ext cx="574750" cy="747225"/>
            </a:xfrm>
            <a:custGeom>
              <a:avLst/>
              <a:gdLst/>
              <a:ahLst/>
              <a:cxnLst/>
              <a:rect l="l" t="t" r="r" b="b"/>
              <a:pathLst>
                <a:path w="22990" h="29889" extrusionOk="0">
                  <a:moveTo>
                    <a:pt x="10998" y="1566"/>
                  </a:moveTo>
                  <a:cubicBezTo>
                    <a:pt x="11155" y="1566"/>
                    <a:pt x="11313" y="1576"/>
                    <a:pt x="11472" y="1599"/>
                  </a:cubicBezTo>
                  <a:cubicBezTo>
                    <a:pt x="12175" y="1699"/>
                    <a:pt x="12887" y="1689"/>
                    <a:pt x="13590" y="1847"/>
                  </a:cubicBezTo>
                  <a:cubicBezTo>
                    <a:pt x="14346" y="2017"/>
                    <a:pt x="15102" y="2107"/>
                    <a:pt x="15813" y="2476"/>
                  </a:cubicBezTo>
                  <a:cubicBezTo>
                    <a:pt x="17107" y="3147"/>
                    <a:pt x="18286" y="3956"/>
                    <a:pt x="19213" y="5083"/>
                  </a:cubicBezTo>
                  <a:cubicBezTo>
                    <a:pt x="19895" y="5914"/>
                    <a:pt x="20243" y="6947"/>
                    <a:pt x="20784" y="7865"/>
                  </a:cubicBezTo>
                  <a:cubicBezTo>
                    <a:pt x="20961" y="8166"/>
                    <a:pt x="20929" y="8536"/>
                    <a:pt x="20985" y="8862"/>
                  </a:cubicBezTo>
                  <a:cubicBezTo>
                    <a:pt x="21208" y="10132"/>
                    <a:pt x="21552" y="11393"/>
                    <a:pt x="21370" y="12711"/>
                  </a:cubicBezTo>
                  <a:lnTo>
                    <a:pt x="21370" y="12712"/>
                  </a:lnTo>
                  <a:cubicBezTo>
                    <a:pt x="21259" y="13511"/>
                    <a:pt x="21370" y="14376"/>
                    <a:pt x="21105" y="15112"/>
                  </a:cubicBezTo>
                  <a:cubicBezTo>
                    <a:pt x="20769" y="16049"/>
                    <a:pt x="20686" y="17131"/>
                    <a:pt x="19867" y="17867"/>
                  </a:cubicBezTo>
                  <a:cubicBezTo>
                    <a:pt x="19675" y="18039"/>
                    <a:pt x="19942" y="18327"/>
                    <a:pt x="19770" y="18562"/>
                  </a:cubicBezTo>
                  <a:cubicBezTo>
                    <a:pt x="19343" y="19138"/>
                    <a:pt x="19019" y="19792"/>
                    <a:pt x="18521" y="20314"/>
                  </a:cubicBezTo>
                  <a:cubicBezTo>
                    <a:pt x="18265" y="20582"/>
                    <a:pt x="18122" y="20923"/>
                    <a:pt x="17925" y="21219"/>
                  </a:cubicBezTo>
                  <a:cubicBezTo>
                    <a:pt x="17264" y="22213"/>
                    <a:pt x="16372" y="22994"/>
                    <a:pt x="15625" y="23904"/>
                  </a:cubicBezTo>
                  <a:cubicBezTo>
                    <a:pt x="14584" y="25174"/>
                    <a:pt x="13293" y="26198"/>
                    <a:pt x="12207" y="27428"/>
                  </a:cubicBezTo>
                  <a:cubicBezTo>
                    <a:pt x="11912" y="27764"/>
                    <a:pt x="11671" y="28305"/>
                    <a:pt x="11063" y="28350"/>
                  </a:cubicBezTo>
                  <a:cubicBezTo>
                    <a:pt x="11012" y="28354"/>
                    <a:pt x="10962" y="28357"/>
                    <a:pt x="10915" y="28357"/>
                  </a:cubicBezTo>
                  <a:cubicBezTo>
                    <a:pt x="10747" y="28357"/>
                    <a:pt x="10607" y="28323"/>
                    <a:pt x="10512" y="28189"/>
                  </a:cubicBezTo>
                  <a:cubicBezTo>
                    <a:pt x="9988" y="27448"/>
                    <a:pt x="9080" y="27122"/>
                    <a:pt x="8557" y="26413"/>
                  </a:cubicBezTo>
                  <a:cubicBezTo>
                    <a:pt x="7960" y="25604"/>
                    <a:pt x="7162" y="24991"/>
                    <a:pt x="6576" y="24164"/>
                  </a:cubicBezTo>
                  <a:cubicBezTo>
                    <a:pt x="6271" y="23734"/>
                    <a:pt x="5984" y="23259"/>
                    <a:pt x="5591" y="22861"/>
                  </a:cubicBezTo>
                  <a:cubicBezTo>
                    <a:pt x="5140" y="22408"/>
                    <a:pt x="4890" y="21760"/>
                    <a:pt x="4590" y="21189"/>
                  </a:cubicBezTo>
                  <a:cubicBezTo>
                    <a:pt x="4222" y="20485"/>
                    <a:pt x="3815" y="19782"/>
                    <a:pt x="3519" y="19060"/>
                  </a:cubicBezTo>
                  <a:cubicBezTo>
                    <a:pt x="3270" y="18451"/>
                    <a:pt x="2986" y="17833"/>
                    <a:pt x="2789" y="17187"/>
                  </a:cubicBezTo>
                  <a:cubicBezTo>
                    <a:pt x="2441" y="16049"/>
                    <a:pt x="2176" y="14888"/>
                    <a:pt x="1938" y="13729"/>
                  </a:cubicBezTo>
                  <a:cubicBezTo>
                    <a:pt x="1868" y="13392"/>
                    <a:pt x="1674" y="12884"/>
                    <a:pt x="2007" y="12498"/>
                  </a:cubicBezTo>
                  <a:cubicBezTo>
                    <a:pt x="1547" y="12078"/>
                    <a:pt x="1972" y="11574"/>
                    <a:pt x="1877" y="11145"/>
                  </a:cubicBezTo>
                  <a:cubicBezTo>
                    <a:pt x="1727" y="10463"/>
                    <a:pt x="2034" y="9874"/>
                    <a:pt x="2076" y="9239"/>
                  </a:cubicBezTo>
                  <a:cubicBezTo>
                    <a:pt x="2153" y="8073"/>
                    <a:pt x="2757" y="7092"/>
                    <a:pt x="3171" y="5981"/>
                  </a:cubicBezTo>
                  <a:cubicBezTo>
                    <a:pt x="3641" y="5608"/>
                    <a:pt x="3866" y="5006"/>
                    <a:pt x="4339" y="4560"/>
                  </a:cubicBezTo>
                  <a:cubicBezTo>
                    <a:pt x="4693" y="4226"/>
                    <a:pt x="5024" y="3844"/>
                    <a:pt x="5357" y="3481"/>
                  </a:cubicBezTo>
                  <a:cubicBezTo>
                    <a:pt x="5588" y="3229"/>
                    <a:pt x="5859" y="3261"/>
                    <a:pt x="6092" y="3125"/>
                  </a:cubicBezTo>
                  <a:cubicBezTo>
                    <a:pt x="6793" y="2718"/>
                    <a:pt x="7432" y="2222"/>
                    <a:pt x="8294" y="2068"/>
                  </a:cubicBezTo>
                  <a:cubicBezTo>
                    <a:pt x="9197" y="1906"/>
                    <a:pt x="10080" y="1566"/>
                    <a:pt x="10998" y="1566"/>
                  </a:cubicBezTo>
                  <a:close/>
                  <a:moveTo>
                    <a:pt x="12590" y="0"/>
                  </a:moveTo>
                  <a:cubicBezTo>
                    <a:pt x="12421" y="0"/>
                    <a:pt x="12258" y="17"/>
                    <a:pt x="12114" y="30"/>
                  </a:cubicBezTo>
                  <a:cubicBezTo>
                    <a:pt x="11599" y="75"/>
                    <a:pt x="11058" y="183"/>
                    <a:pt x="10541" y="183"/>
                  </a:cubicBezTo>
                  <a:cubicBezTo>
                    <a:pt x="10516" y="183"/>
                    <a:pt x="10492" y="183"/>
                    <a:pt x="10468" y="182"/>
                  </a:cubicBezTo>
                  <a:cubicBezTo>
                    <a:pt x="10436" y="182"/>
                    <a:pt x="10404" y="181"/>
                    <a:pt x="10371" y="181"/>
                  </a:cubicBezTo>
                  <a:cubicBezTo>
                    <a:pt x="9202" y="181"/>
                    <a:pt x="8145" y="670"/>
                    <a:pt x="7124" y="1055"/>
                  </a:cubicBezTo>
                  <a:cubicBezTo>
                    <a:pt x="6261" y="1379"/>
                    <a:pt x="5355" y="1868"/>
                    <a:pt x="4605" y="2538"/>
                  </a:cubicBezTo>
                  <a:cubicBezTo>
                    <a:pt x="3878" y="3188"/>
                    <a:pt x="3170" y="3861"/>
                    <a:pt x="2644" y="4661"/>
                  </a:cubicBezTo>
                  <a:cubicBezTo>
                    <a:pt x="2185" y="5357"/>
                    <a:pt x="1676" y="6061"/>
                    <a:pt x="1563" y="6672"/>
                  </a:cubicBezTo>
                  <a:cubicBezTo>
                    <a:pt x="1059" y="7781"/>
                    <a:pt x="840" y="8718"/>
                    <a:pt x="580" y="9646"/>
                  </a:cubicBezTo>
                  <a:cubicBezTo>
                    <a:pt x="63" y="11486"/>
                    <a:pt x="1" y="13353"/>
                    <a:pt x="306" y="15205"/>
                  </a:cubicBezTo>
                  <a:cubicBezTo>
                    <a:pt x="552" y="16689"/>
                    <a:pt x="1243" y="18060"/>
                    <a:pt x="1801" y="19456"/>
                  </a:cubicBezTo>
                  <a:cubicBezTo>
                    <a:pt x="2441" y="21058"/>
                    <a:pt x="3453" y="22463"/>
                    <a:pt x="4506" y="23799"/>
                  </a:cubicBezTo>
                  <a:cubicBezTo>
                    <a:pt x="5406" y="24940"/>
                    <a:pt x="6355" y="26057"/>
                    <a:pt x="7371" y="27115"/>
                  </a:cubicBezTo>
                  <a:cubicBezTo>
                    <a:pt x="8307" y="28089"/>
                    <a:pt x="9343" y="28960"/>
                    <a:pt x="10464" y="29712"/>
                  </a:cubicBezTo>
                  <a:cubicBezTo>
                    <a:pt x="10637" y="29828"/>
                    <a:pt x="10800" y="29888"/>
                    <a:pt x="10978" y="29888"/>
                  </a:cubicBezTo>
                  <a:cubicBezTo>
                    <a:pt x="11103" y="29888"/>
                    <a:pt x="11235" y="29859"/>
                    <a:pt x="11382" y="29799"/>
                  </a:cubicBezTo>
                  <a:cubicBezTo>
                    <a:pt x="12213" y="29457"/>
                    <a:pt x="12575" y="28614"/>
                    <a:pt x="13275" y="28122"/>
                  </a:cubicBezTo>
                  <a:cubicBezTo>
                    <a:pt x="13867" y="27707"/>
                    <a:pt x="14254" y="26995"/>
                    <a:pt x="14851" y="26593"/>
                  </a:cubicBezTo>
                  <a:cubicBezTo>
                    <a:pt x="15519" y="26143"/>
                    <a:pt x="15799" y="25323"/>
                    <a:pt x="16552" y="24989"/>
                  </a:cubicBezTo>
                  <a:cubicBezTo>
                    <a:pt x="16628" y="24956"/>
                    <a:pt x="16683" y="24835"/>
                    <a:pt x="16714" y="24744"/>
                  </a:cubicBezTo>
                  <a:cubicBezTo>
                    <a:pt x="16897" y="24180"/>
                    <a:pt x="17424" y="23863"/>
                    <a:pt x="17814" y="23538"/>
                  </a:cubicBezTo>
                  <a:cubicBezTo>
                    <a:pt x="18357" y="23083"/>
                    <a:pt x="18624" y="22447"/>
                    <a:pt x="19084" y="21952"/>
                  </a:cubicBezTo>
                  <a:cubicBezTo>
                    <a:pt x="19400" y="21614"/>
                    <a:pt x="19664" y="21028"/>
                    <a:pt x="19971" y="20604"/>
                  </a:cubicBezTo>
                  <a:cubicBezTo>
                    <a:pt x="20701" y="19599"/>
                    <a:pt x="21172" y="18472"/>
                    <a:pt x="21721" y="17381"/>
                  </a:cubicBezTo>
                  <a:cubicBezTo>
                    <a:pt x="22076" y="16675"/>
                    <a:pt x="22093" y="15847"/>
                    <a:pt x="22378" y="15101"/>
                  </a:cubicBezTo>
                  <a:cubicBezTo>
                    <a:pt x="22705" y="14240"/>
                    <a:pt x="22561" y="13286"/>
                    <a:pt x="22840" y="12401"/>
                  </a:cubicBezTo>
                  <a:cubicBezTo>
                    <a:pt x="22989" y="11924"/>
                    <a:pt x="22776" y="11388"/>
                    <a:pt x="22700" y="10923"/>
                  </a:cubicBezTo>
                  <a:cubicBezTo>
                    <a:pt x="22521" y="9819"/>
                    <a:pt x="22518" y="8686"/>
                    <a:pt x="22072" y="7604"/>
                  </a:cubicBezTo>
                  <a:cubicBezTo>
                    <a:pt x="21607" y="6477"/>
                    <a:pt x="21253" y="5313"/>
                    <a:pt x="20425" y="4383"/>
                  </a:cubicBezTo>
                  <a:cubicBezTo>
                    <a:pt x="19826" y="3712"/>
                    <a:pt x="19381" y="2881"/>
                    <a:pt x="18481" y="2518"/>
                  </a:cubicBezTo>
                  <a:cubicBezTo>
                    <a:pt x="18354" y="2467"/>
                    <a:pt x="18261" y="2335"/>
                    <a:pt x="18244" y="2174"/>
                  </a:cubicBezTo>
                  <a:cubicBezTo>
                    <a:pt x="18232" y="2064"/>
                    <a:pt x="18196" y="1946"/>
                    <a:pt x="18083" y="1946"/>
                  </a:cubicBezTo>
                  <a:cubicBezTo>
                    <a:pt x="18064" y="1946"/>
                    <a:pt x="18043" y="1949"/>
                    <a:pt x="18019" y="1957"/>
                  </a:cubicBezTo>
                  <a:cubicBezTo>
                    <a:pt x="17989" y="1966"/>
                    <a:pt x="17961" y="1971"/>
                    <a:pt x="17934" y="1971"/>
                  </a:cubicBezTo>
                  <a:cubicBezTo>
                    <a:pt x="17652" y="1971"/>
                    <a:pt x="17552" y="1476"/>
                    <a:pt x="17276" y="1476"/>
                  </a:cubicBezTo>
                  <a:cubicBezTo>
                    <a:pt x="17203" y="1476"/>
                    <a:pt x="17118" y="1511"/>
                    <a:pt x="17014" y="1598"/>
                  </a:cubicBezTo>
                  <a:cubicBezTo>
                    <a:pt x="17002" y="1561"/>
                    <a:pt x="16972" y="1520"/>
                    <a:pt x="16980" y="1488"/>
                  </a:cubicBezTo>
                  <a:cubicBezTo>
                    <a:pt x="17028" y="1290"/>
                    <a:pt x="17009" y="1231"/>
                    <a:pt x="16961" y="1231"/>
                  </a:cubicBezTo>
                  <a:cubicBezTo>
                    <a:pt x="16900" y="1231"/>
                    <a:pt x="16793" y="1321"/>
                    <a:pt x="16707" y="1347"/>
                  </a:cubicBezTo>
                  <a:cubicBezTo>
                    <a:pt x="16670" y="1359"/>
                    <a:pt x="16631" y="1364"/>
                    <a:pt x="16593" y="1364"/>
                  </a:cubicBezTo>
                  <a:cubicBezTo>
                    <a:pt x="16482" y="1364"/>
                    <a:pt x="16375" y="1316"/>
                    <a:pt x="16322" y="1215"/>
                  </a:cubicBezTo>
                  <a:cubicBezTo>
                    <a:pt x="15961" y="544"/>
                    <a:pt x="15303" y="744"/>
                    <a:pt x="14744" y="666"/>
                  </a:cubicBezTo>
                  <a:cubicBezTo>
                    <a:pt x="14739" y="665"/>
                    <a:pt x="14733" y="665"/>
                    <a:pt x="14727" y="665"/>
                  </a:cubicBezTo>
                  <a:cubicBezTo>
                    <a:pt x="14665" y="665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6"/>
                  </a:cubicBezTo>
                  <a:cubicBezTo>
                    <a:pt x="14541" y="354"/>
                    <a:pt x="14500" y="264"/>
                    <a:pt x="14417" y="264"/>
                  </a:cubicBezTo>
                  <a:cubicBezTo>
                    <a:pt x="14303" y="264"/>
                    <a:pt x="14110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4" y="399"/>
                    <a:pt x="13865" y="395"/>
                    <a:pt x="13814" y="395"/>
                  </a:cubicBezTo>
                  <a:cubicBezTo>
                    <a:pt x="13792" y="395"/>
                    <a:pt x="13769" y="396"/>
                    <a:pt x="13747" y="396"/>
                  </a:cubicBezTo>
                  <a:cubicBezTo>
                    <a:pt x="13668" y="396"/>
                    <a:pt x="13585" y="388"/>
                    <a:pt x="13508" y="312"/>
                  </a:cubicBezTo>
                  <a:cubicBezTo>
                    <a:pt x="13252" y="59"/>
                    <a:pt x="12911" y="0"/>
                    <a:pt x="12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827;p30">
            <a:extLst>
              <a:ext uri="{FF2B5EF4-FFF2-40B4-BE49-F238E27FC236}">
                <a16:creationId xmlns:a16="http://schemas.microsoft.com/office/drawing/2014/main" id="{EF7A2684-1604-9448-86F4-75852B8846C6}"/>
              </a:ext>
            </a:extLst>
          </p:cNvPr>
          <p:cNvSpPr txBox="1">
            <a:spLocks/>
          </p:cNvSpPr>
          <p:nvPr/>
        </p:nvSpPr>
        <p:spPr>
          <a:xfrm>
            <a:off x="6972519" y="2732015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GB" sz="1000" dirty="0">
                <a:solidFill>
                  <a:schemeClr val="dk1"/>
                </a:solidFill>
              </a:rPr>
              <a:t>fixed derived string that cannot be calculated backwards</a:t>
            </a:r>
          </a:p>
        </p:txBody>
      </p:sp>
      <p:sp>
        <p:nvSpPr>
          <p:cNvPr id="29" name="Google Shape;832;p30">
            <a:extLst>
              <a:ext uri="{FF2B5EF4-FFF2-40B4-BE49-F238E27FC236}">
                <a16:creationId xmlns:a16="http://schemas.microsoft.com/office/drawing/2014/main" id="{52ECF9AC-51F7-A241-A6EF-7AE6C3EC3586}"/>
              </a:ext>
            </a:extLst>
          </p:cNvPr>
          <p:cNvSpPr txBox="1">
            <a:spLocks/>
          </p:cNvSpPr>
          <p:nvPr/>
        </p:nvSpPr>
        <p:spPr>
          <a:xfrm>
            <a:off x="6972531" y="2033240"/>
            <a:ext cx="1494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400" dirty="0"/>
              <a:t>Hashes</a:t>
            </a:r>
            <a:endParaRPr lang="en-GB" dirty="0"/>
          </a:p>
        </p:txBody>
      </p:sp>
      <p:grpSp>
        <p:nvGrpSpPr>
          <p:cNvPr id="30" name="Google Shape;845;p30">
            <a:extLst>
              <a:ext uri="{FF2B5EF4-FFF2-40B4-BE49-F238E27FC236}">
                <a16:creationId xmlns:a16="http://schemas.microsoft.com/office/drawing/2014/main" id="{FCF00AC8-2B11-194D-9833-42267528A01E}"/>
              </a:ext>
            </a:extLst>
          </p:cNvPr>
          <p:cNvGrpSpPr/>
          <p:nvPr/>
        </p:nvGrpSpPr>
        <p:grpSpPr>
          <a:xfrm>
            <a:off x="7438606" y="1553305"/>
            <a:ext cx="561850" cy="731525"/>
            <a:chOff x="5185600" y="1944938"/>
            <a:chExt cx="561850" cy="731525"/>
          </a:xfrm>
        </p:grpSpPr>
        <p:sp>
          <p:nvSpPr>
            <p:cNvPr id="31" name="Google Shape;846;p30">
              <a:extLst>
                <a:ext uri="{FF2B5EF4-FFF2-40B4-BE49-F238E27FC236}">
                  <a16:creationId xmlns:a16="http://schemas.microsoft.com/office/drawing/2014/main" id="{8419D889-F6CD-EE44-9805-ED6ED199F253}"/>
                </a:ext>
              </a:extLst>
            </p:cNvPr>
            <p:cNvSpPr/>
            <p:nvPr/>
          </p:nvSpPr>
          <p:spPr>
            <a:xfrm>
              <a:off x="5192800" y="1954338"/>
              <a:ext cx="547450" cy="712800"/>
            </a:xfrm>
            <a:custGeom>
              <a:avLst/>
              <a:gdLst/>
              <a:ahLst/>
              <a:cxnLst/>
              <a:rect l="l" t="t" r="r" b="b"/>
              <a:pathLst>
                <a:path w="21898" h="28512" extrusionOk="0">
                  <a:moveTo>
                    <a:pt x="11818" y="0"/>
                  </a:moveTo>
                  <a:cubicBezTo>
                    <a:pt x="11504" y="0"/>
                    <a:pt x="11186" y="28"/>
                    <a:pt x="10867" y="123"/>
                  </a:cubicBezTo>
                  <a:cubicBezTo>
                    <a:pt x="10352" y="278"/>
                    <a:pt x="9768" y="221"/>
                    <a:pt x="9237" y="346"/>
                  </a:cubicBezTo>
                  <a:cubicBezTo>
                    <a:pt x="8999" y="402"/>
                    <a:pt x="8758" y="353"/>
                    <a:pt x="8543" y="433"/>
                  </a:cubicBezTo>
                  <a:cubicBezTo>
                    <a:pt x="8210" y="557"/>
                    <a:pt x="7864" y="714"/>
                    <a:pt x="7548" y="812"/>
                  </a:cubicBezTo>
                  <a:cubicBezTo>
                    <a:pt x="6823" y="1034"/>
                    <a:pt x="6224" y="1461"/>
                    <a:pt x="5542" y="1737"/>
                  </a:cubicBezTo>
                  <a:cubicBezTo>
                    <a:pt x="5379" y="1802"/>
                    <a:pt x="5179" y="1853"/>
                    <a:pt x="5196" y="2086"/>
                  </a:cubicBezTo>
                  <a:cubicBezTo>
                    <a:pt x="5147" y="2066"/>
                    <a:pt x="5101" y="2057"/>
                    <a:pt x="5058" y="2057"/>
                  </a:cubicBezTo>
                  <a:cubicBezTo>
                    <a:pt x="4930" y="2057"/>
                    <a:pt x="4831" y="2138"/>
                    <a:pt x="4781" y="2248"/>
                  </a:cubicBezTo>
                  <a:cubicBezTo>
                    <a:pt x="4699" y="2428"/>
                    <a:pt x="4540" y="2490"/>
                    <a:pt x="4402" y="2602"/>
                  </a:cubicBezTo>
                  <a:cubicBezTo>
                    <a:pt x="3965" y="2957"/>
                    <a:pt x="3435" y="3287"/>
                    <a:pt x="3183" y="3748"/>
                  </a:cubicBezTo>
                  <a:cubicBezTo>
                    <a:pt x="2912" y="4242"/>
                    <a:pt x="2447" y="4589"/>
                    <a:pt x="2233" y="5108"/>
                  </a:cubicBezTo>
                  <a:cubicBezTo>
                    <a:pt x="2057" y="5535"/>
                    <a:pt x="1786" y="5913"/>
                    <a:pt x="1520" y="6299"/>
                  </a:cubicBezTo>
                  <a:cubicBezTo>
                    <a:pt x="1240" y="6705"/>
                    <a:pt x="1045" y="7183"/>
                    <a:pt x="835" y="7640"/>
                  </a:cubicBezTo>
                  <a:cubicBezTo>
                    <a:pt x="638" y="8069"/>
                    <a:pt x="533" y="8523"/>
                    <a:pt x="423" y="8949"/>
                  </a:cubicBezTo>
                  <a:cubicBezTo>
                    <a:pt x="274" y="9527"/>
                    <a:pt x="285" y="10157"/>
                    <a:pt x="204" y="10761"/>
                  </a:cubicBezTo>
                  <a:cubicBezTo>
                    <a:pt x="177" y="10961"/>
                    <a:pt x="392" y="11122"/>
                    <a:pt x="324" y="11271"/>
                  </a:cubicBezTo>
                  <a:cubicBezTo>
                    <a:pt x="1" y="11988"/>
                    <a:pt x="410" y="12680"/>
                    <a:pt x="374" y="13392"/>
                  </a:cubicBezTo>
                  <a:cubicBezTo>
                    <a:pt x="346" y="13961"/>
                    <a:pt x="624" y="14540"/>
                    <a:pt x="740" y="15119"/>
                  </a:cubicBezTo>
                  <a:cubicBezTo>
                    <a:pt x="902" y="15929"/>
                    <a:pt x="1282" y="16658"/>
                    <a:pt x="1621" y="17403"/>
                  </a:cubicBezTo>
                  <a:cubicBezTo>
                    <a:pt x="1791" y="17776"/>
                    <a:pt x="2050" y="18107"/>
                    <a:pt x="2249" y="18448"/>
                  </a:cubicBezTo>
                  <a:cubicBezTo>
                    <a:pt x="2482" y="18846"/>
                    <a:pt x="2694" y="19258"/>
                    <a:pt x="2882" y="19680"/>
                  </a:cubicBezTo>
                  <a:cubicBezTo>
                    <a:pt x="3259" y="20528"/>
                    <a:pt x="3875" y="21249"/>
                    <a:pt x="4342" y="22052"/>
                  </a:cubicBezTo>
                  <a:cubicBezTo>
                    <a:pt x="4530" y="22374"/>
                    <a:pt x="4842" y="22638"/>
                    <a:pt x="5043" y="22934"/>
                  </a:cubicBezTo>
                  <a:cubicBezTo>
                    <a:pt x="5402" y="23464"/>
                    <a:pt x="5754" y="23985"/>
                    <a:pt x="6212" y="24441"/>
                  </a:cubicBezTo>
                  <a:cubicBezTo>
                    <a:pt x="6429" y="24657"/>
                    <a:pt x="6636" y="24867"/>
                    <a:pt x="6793" y="25140"/>
                  </a:cubicBezTo>
                  <a:cubicBezTo>
                    <a:pt x="7047" y="25580"/>
                    <a:pt x="7461" y="25919"/>
                    <a:pt x="7776" y="26315"/>
                  </a:cubicBezTo>
                  <a:cubicBezTo>
                    <a:pt x="8091" y="26711"/>
                    <a:pt x="8367" y="27113"/>
                    <a:pt x="8766" y="27456"/>
                  </a:cubicBezTo>
                  <a:cubicBezTo>
                    <a:pt x="8967" y="27629"/>
                    <a:pt x="9285" y="27850"/>
                    <a:pt x="9308" y="28235"/>
                  </a:cubicBezTo>
                  <a:cubicBezTo>
                    <a:pt x="9315" y="28359"/>
                    <a:pt x="9410" y="28511"/>
                    <a:pt x="9595" y="28511"/>
                  </a:cubicBezTo>
                  <a:cubicBezTo>
                    <a:pt x="9666" y="28511"/>
                    <a:pt x="9750" y="28489"/>
                    <a:pt x="9848" y="28434"/>
                  </a:cubicBezTo>
                  <a:cubicBezTo>
                    <a:pt x="10142" y="28269"/>
                    <a:pt x="10367" y="28073"/>
                    <a:pt x="10618" y="27869"/>
                  </a:cubicBezTo>
                  <a:cubicBezTo>
                    <a:pt x="11399" y="27238"/>
                    <a:pt x="11999" y="26432"/>
                    <a:pt x="12851" y="25874"/>
                  </a:cubicBezTo>
                  <a:cubicBezTo>
                    <a:pt x="13152" y="25676"/>
                    <a:pt x="13335" y="25338"/>
                    <a:pt x="13630" y="25096"/>
                  </a:cubicBezTo>
                  <a:cubicBezTo>
                    <a:pt x="14123" y="24692"/>
                    <a:pt x="14608" y="24260"/>
                    <a:pt x="14941" y="23698"/>
                  </a:cubicBezTo>
                  <a:cubicBezTo>
                    <a:pt x="15044" y="23525"/>
                    <a:pt x="15387" y="23385"/>
                    <a:pt x="15460" y="23274"/>
                  </a:cubicBezTo>
                  <a:cubicBezTo>
                    <a:pt x="15673" y="22949"/>
                    <a:pt x="15923" y="22684"/>
                    <a:pt x="16183" y="22399"/>
                  </a:cubicBezTo>
                  <a:cubicBezTo>
                    <a:pt x="16478" y="22075"/>
                    <a:pt x="16647" y="21650"/>
                    <a:pt x="17039" y="21384"/>
                  </a:cubicBezTo>
                  <a:cubicBezTo>
                    <a:pt x="17152" y="21306"/>
                    <a:pt x="17109" y="21068"/>
                    <a:pt x="17329" y="21068"/>
                  </a:cubicBezTo>
                  <a:cubicBezTo>
                    <a:pt x="17336" y="21068"/>
                    <a:pt x="17343" y="21068"/>
                    <a:pt x="17351" y="21069"/>
                  </a:cubicBezTo>
                  <a:cubicBezTo>
                    <a:pt x="17359" y="20610"/>
                    <a:pt x="17803" y="20374"/>
                    <a:pt x="18043" y="20092"/>
                  </a:cubicBezTo>
                  <a:cubicBezTo>
                    <a:pt x="18515" y="19537"/>
                    <a:pt x="18890" y="18917"/>
                    <a:pt x="19360" y="18361"/>
                  </a:cubicBezTo>
                  <a:cubicBezTo>
                    <a:pt x="19580" y="18102"/>
                    <a:pt x="19868" y="17769"/>
                    <a:pt x="19926" y="17357"/>
                  </a:cubicBezTo>
                  <a:cubicBezTo>
                    <a:pt x="19958" y="17131"/>
                    <a:pt x="20090" y="16918"/>
                    <a:pt x="20279" y="16728"/>
                  </a:cubicBezTo>
                  <a:cubicBezTo>
                    <a:pt x="20400" y="16606"/>
                    <a:pt x="20697" y="16484"/>
                    <a:pt x="20522" y="16189"/>
                  </a:cubicBezTo>
                  <a:cubicBezTo>
                    <a:pt x="20486" y="16128"/>
                    <a:pt x="20591" y="15902"/>
                    <a:pt x="20660" y="15888"/>
                  </a:cubicBezTo>
                  <a:cubicBezTo>
                    <a:pt x="20997" y="15820"/>
                    <a:pt x="20891" y="15543"/>
                    <a:pt x="20968" y="15362"/>
                  </a:cubicBezTo>
                  <a:cubicBezTo>
                    <a:pt x="21132" y="14975"/>
                    <a:pt x="21035" y="14550"/>
                    <a:pt x="21131" y="14146"/>
                  </a:cubicBezTo>
                  <a:cubicBezTo>
                    <a:pt x="21170" y="13977"/>
                    <a:pt x="21390" y="13789"/>
                    <a:pt x="21309" y="13733"/>
                  </a:cubicBezTo>
                  <a:cubicBezTo>
                    <a:pt x="20965" y="13491"/>
                    <a:pt x="21613" y="13250"/>
                    <a:pt x="21281" y="13043"/>
                  </a:cubicBezTo>
                  <a:cubicBezTo>
                    <a:pt x="21716" y="12907"/>
                    <a:pt x="21175" y="12420"/>
                    <a:pt x="21586" y="12277"/>
                  </a:cubicBezTo>
                  <a:cubicBezTo>
                    <a:pt x="21381" y="12084"/>
                    <a:pt x="21898" y="11828"/>
                    <a:pt x="21525" y="11649"/>
                  </a:cubicBezTo>
                  <a:cubicBezTo>
                    <a:pt x="21551" y="11605"/>
                    <a:pt x="21573" y="11559"/>
                    <a:pt x="21602" y="11516"/>
                  </a:cubicBezTo>
                  <a:cubicBezTo>
                    <a:pt x="21791" y="11237"/>
                    <a:pt x="21793" y="10930"/>
                    <a:pt x="21696" y="10630"/>
                  </a:cubicBezTo>
                  <a:cubicBezTo>
                    <a:pt x="21679" y="10575"/>
                    <a:pt x="21541" y="10550"/>
                    <a:pt x="21587" y="10427"/>
                  </a:cubicBezTo>
                  <a:cubicBezTo>
                    <a:pt x="21763" y="9957"/>
                    <a:pt x="21484" y="9463"/>
                    <a:pt x="21658" y="8998"/>
                  </a:cubicBezTo>
                  <a:cubicBezTo>
                    <a:pt x="21698" y="8891"/>
                    <a:pt x="21652" y="8785"/>
                    <a:pt x="21670" y="8731"/>
                  </a:cubicBezTo>
                  <a:cubicBezTo>
                    <a:pt x="21778" y="8397"/>
                    <a:pt x="21493" y="8125"/>
                    <a:pt x="21565" y="7697"/>
                  </a:cubicBezTo>
                  <a:cubicBezTo>
                    <a:pt x="21703" y="7160"/>
                    <a:pt x="21100" y="6712"/>
                    <a:pt x="21050" y="6113"/>
                  </a:cubicBezTo>
                  <a:cubicBezTo>
                    <a:pt x="21027" y="5829"/>
                    <a:pt x="20726" y="5614"/>
                    <a:pt x="20671" y="5390"/>
                  </a:cubicBezTo>
                  <a:cubicBezTo>
                    <a:pt x="20541" y="4864"/>
                    <a:pt x="19859" y="4738"/>
                    <a:pt x="19829" y="4191"/>
                  </a:cubicBezTo>
                  <a:cubicBezTo>
                    <a:pt x="19221" y="3850"/>
                    <a:pt x="18853" y="3267"/>
                    <a:pt x="18333" y="2843"/>
                  </a:cubicBezTo>
                  <a:cubicBezTo>
                    <a:pt x="17523" y="2183"/>
                    <a:pt x="16672" y="1570"/>
                    <a:pt x="15741" y="1072"/>
                  </a:cubicBezTo>
                  <a:cubicBezTo>
                    <a:pt x="15385" y="880"/>
                    <a:pt x="14988" y="718"/>
                    <a:pt x="14651" y="529"/>
                  </a:cubicBezTo>
                  <a:cubicBezTo>
                    <a:pt x="14022" y="177"/>
                    <a:pt x="13354" y="77"/>
                    <a:pt x="12691" y="40"/>
                  </a:cubicBezTo>
                  <a:cubicBezTo>
                    <a:pt x="12403" y="24"/>
                    <a:pt x="12112" y="0"/>
                    <a:pt x="1181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7;p30">
              <a:extLst>
                <a:ext uri="{FF2B5EF4-FFF2-40B4-BE49-F238E27FC236}">
                  <a16:creationId xmlns:a16="http://schemas.microsoft.com/office/drawing/2014/main" id="{7B2EDFB7-64EB-3445-B258-921E74E16E78}"/>
                </a:ext>
              </a:extLst>
            </p:cNvPr>
            <p:cNvSpPr/>
            <p:nvPr/>
          </p:nvSpPr>
          <p:spPr>
            <a:xfrm>
              <a:off x="5185600" y="1944938"/>
              <a:ext cx="561850" cy="731525"/>
            </a:xfrm>
            <a:custGeom>
              <a:avLst/>
              <a:gdLst/>
              <a:ahLst/>
              <a:cxnLst/>
              <a:rect l="l" t="t" r="r" b="b"/>
              <a:pathLst>
                <a:path w="22474" h="29261" extrusionOk="0">
                  <a:moveTo>
                    <a:pt x="12261" y="1259"/>
                  </a:moveTo>
                  <a:cubicBezTo>
                    <a:pt x="12380" y="1259"/>
                    <a:pt x="12499" y="1280"/>
                    <a:pt x="12620" y="1348"/>
                  </a:cubicBezTo>
                  <a:cubicBezTo>
                    <a:pt x="12625" y="1351"/>
                    <a:pt x="12638" y="1353"/>
                    <a:pt x="12656" y="1353"/>
                  </a:cubicBezTo>
                  <a:cubicBezTo>
                    <a:pt x="12740" y="1353"/>
                    <a:pt x="12937" y="1323"/>
                    <a:pt x="13082" y="1323"/>
                  </a:cubicBezTo>
                  <a:cubicBezTo>
                    <a:pt x="13100" y="1323"/>
                    <a:pt x="13117" y="1324"/>
                    <a:pt x="13133" y="1325"/>
                  </a:cubicBezTo>
                  <a:cubicBezTo>
                    <a:pt x="13479" y="1347"/>
                    <a:pt x="13798" y="1420"/>
                    <a:pt x="14125" y="1600"/>
                  </a:cubicBezTo>
                  <a:cubicBezTo>
                    <a:pt x="14326" y="1708"/>
                    <a:pt x="14676" y="1692"/>
                    <a:pt x="14889" y="1858"/>
                  </a:cubicBezTo>
                  <a:cubicBezTo>
                    <a:pt x="15537" y="2363"/>
                    <a:pt x="16359" y="2605"/>
                    <a:pt x="16949" y="3221"/>
                  </a:cubicBezTo>
                  <a:cubicBezTo>
                    <a:pt x="17316" y="3605"/>
                    <a:pt x="17793" y="3930"/>
                    <a:pt x="18199" y="4294"/>
                  </a:cubicBezTo>
                  <a:cubicBezTo>
                    <a:pt x="18460" y="4527"/>
                    <a:pt x="18754" y="4737"/>
                    <a:pt x="18990" y="5017"/>
                  </a:cubicBezTo>
                  <a:cubicBezTo>
                    <a:pt x="19231" y="5304"/>
                    <a:pt x="19377" y="5715"/>
                    <a:pt x="19809" y="5841"/>
                  </a:cubicBezTo>
                  <a:cubicBezTo>
                    <a:pt x="19722" y="6060"/>
                    <a:pt x="19927" y="6174"/>
                    <a:pt x="19991" y="6339"/>
                  </a:cubicBezTo>
                  <a:cubicBezTo>
                    <a:pt x="20229" y="6960"/>
                    <a:pt x="20512" y="7586"/>
                    <a:pt x="20602" y="8233"/>
                  </a:cubicBezTo>
                  <a:cubicBezTo>
                    <a:pt x="20671" y="8738"/>
                    <a:pt x="20686" y="9281"/>
                    <a:pt x="20786" y="9767"/>
                  </a:cubicBezTo>
                  <a:cubicBezTo>
                    <a:pt x="20873" y="10185"/>
                    <a:pt x="20740" y="10578"/>
                    <a:pt x="20852" y="11001"/>
                  </a:cubicBezTo>
                  <a:cubicBezTo>
                    <a:pt x="20973" y="11457"/>
                    <a:pt x="20814" y="12008"/>
                    <a:pt x="20674" y="12491"/>
                  </a:cubicBezTo>
                  <a:cubicBezTo>
                    <a:pt x="20541" y="12953"/>
                    <a:pt x="20511" y="13424"/>
                    <a:pt x="20459" y="13888"/>
                  </a:cubicBezTo>
                  <a:cubicBezTo>
                    <a:pt x="20440" y="14050"/>
                    <a:pt x="20356" y="14186"/>
                    <a:pt x="20334" y="14343"/>
                  </a:cubicBezTo>
                  <a:cubicBezTo>
                    <a:pt x="20260" y="14868"/>
                    <a:pt x="20157" y="15423"/>
                    <a:pt x="19953" y="15891"/>
                  </a:cubicBezTo>
                  <a:cubicBezTo>
                    <a:pt x="19714" y="16440"/>
                    <a:pt x="19437" y="17009"/>
                    <a:pt x="19065" y="17506"/>
                  </a:cubicBezTo>
                  <a:cubicBezTo>
                    <a:pt x="18660" y="18051"/>
                    <a:pt x="18331" y="18641"/>
                    <a:pt x="17937" y="19193"/>
                  </a:cubicBezTo>
                  <a:cubicBezTo>
                    <a:pt x="17625" y="19629"/>
                    <a:pt x="17281" y="20039"/>
                    <a:pt x="16955" y="20463"/>
                  </a:cubicBezTo>
                  <a:cubicBezTo>
                    <a:pt x="16558" y="20978"/>
                    <a:pt x="16131" y="21478"/>
                    <a:pt x="15669" y="21942"/>
                  </a:cubicBezTo>
                  <a:cubicBezTo>
                    <a:pt x="15518" y="22092"/>
                    <a:pt x="15481" y="22279"/>
                    <a:pt x="15367" y="22435"/>
                  </a:cubicBezTo>
                  <a:cubicBezTo>
                    <a:pt x="14978" y="22970"/>
                    <a:pt x="14410" y="23340"/>
                    <a:pt x="14025" y="23879"/>
                  </a:cubicBezTo>
                  <a:cubicBezTo>
                    <a:pt x="13738" y="24279"/>
                    <a:pt x="13335" y="24607"/>
                    <a:pt x="12969" y="24952"/>
                  </a:cubicBezTo>
                  <a:cubicBezTo>
                    <a:pt x="12341" y="25544"/>
                    <a:pt x="11688" y="26112"/>
                    <a:pt x="11076" y="26719"/>
                  </a:cubicBezTo>
                  <a:cubicBezTo>
                    <a:pt x="10799" y="26994"/>
                    <a:pt x="10485" y="27233"/>
                    <a:pt x="10225" y="27516"/>
                  </a:cubicBezTo>
                  <a:cubicBezTo>
                    <a:pt x="10127" y="27622"/>
                    <a:pt x="10051" y="27662"/>
                    <a:pt x="9988" y="27662"/>
                  </a:cubicBezTo>
                  <a:cubicBezTo>
                    <a:pt x="9881" y="27662"/>
                    <a:pt x="9809" y="27550"/>
                    <a:pt x="9722" y="27447"/>
                  </a:cubicBezTo>
                  <a:cubicBezTo>
                    <a:pt x="9436" y="27108"/>
                    <a:pt x="9271" y="26694"/>
                    <a:pt x="8960" y="26366"/>
                  </a:cubicBezTo>
                  <a:cubicBezTo>
                    <a:pt x="8499" y="25884"/>
                    <a:pt x="8167" y="25312"/>
                    <a:pt x="7776" y="24785"/>
                  </a:cubicBezTo>
                  <a:cubicBezTo>
                    <a:pt x="7322" y="24173"/>
                    <a:pt x="6774" y="23617"/>
                    <a:pt x="6303" y="23004"/>
                  </a:cubicBezTo>
                  <a:cubicBezTo>
                    <a:pt x="5757" y="22292"/>
                    <a:pt x="5282" y="21540"/>
                    <a:pt x="4843" y="20769"/>
                  </a:cubicBezTo>
                  <a:cubicBezTo>
                    <a:pt x="4545" y="20249"/>
                    <a:pt x="4194" y="19763"/>
                    <a:pt x="3923" y="19222"/>
                  </a:cubicBezTo>
                  <a:cubicBezTo>
                    <a:pt x="3592" y="18560"/>
                    <a:pt x="3273" y="17885"/>
                    <a:pt x="2869" y="17252"/>
                  </a:cubicBezTo>
                  <a:cubicBezTo>
                    <a:pt x="2679" y="16954"/>
                    <a:pt x="2678" y="16540"/>
                    <a:pt x="2471" y="16258"/>
                  </a:cubicBezTo>
                  <a:cubicBezTo>
                    <a:pt x="2202" y="15893"/>
                    <a:pt x="2200" y="15466"/>
                    <a:pt x="2079" y="15080"/>
                  </a:cubicBezTo>
                  <a:cubicBezTo>
                    <a:pt x="1956" y="14686"/>
                    <a:pt x="1798" y="14276"/>
                    <a:pt x="1815" y="13823"/>
                  </a:cubicBezTo>
                  <a:cubicBezTo>
                    <a:pt x="1831" y="13399"/>
                    <a:pt x="1668" y="12964"/>
                    <a:pt x="1663" y="12526"/>
                  </a:cubicBezTo>
                  <a:cubicBezTo>
                    <a:pt x="1658" y="11926"/>
                    <a:pt x="1698" y="11306"/>
                    <a:pt x="1636" y="10733"/>
                  </a:cubicBezTo>
                  <a:cubicBezTo>
                    <a:pt x="1588" y="10291"/>
                    <a:pt x="1886" y="9884"/>
                    <a:pt x="1669" y="9466"/>
                  </a:cubicBezTo>
                  <a:cubicBezTo>
                    <a:pt x="1657" y="9441"/>
                    <a:pt x="1740" y="9383"/>
                    <a:pt x="1740" y="9340"/>
                  </a:cubicBezTo>
                  <a:cubicBezTo>
                    <a:pt x="1740" y="9210"/>
                    <a:pt x="2155" y="9133"/>
                    <a:pt x="1795" y="8958"/>
                  </a:cubicBezTo>
                  <a:cubicBezTo>
                    <a:pt x="1768" y="8945"/>
                    <a:pt x="1814" y="8875"/>
                    <a:pt x="1859" y="8835"/>
                  </a:cubicBezTo>
                  <a:cubicBezTo>
                    <a:pt x="1994" y="8718"/>
                    <a:pt x="2129" y="8647"/>
                    <a:pt x="2039" y="8385"/>
                  </a:cubicBezTo>
                  <a:cubicBezTo>
                    <a:pt x="1980" y="8216"/>
                    <a:pt x="2251" y="7955"/>
                    <a:pt x="2365" y="7733"/>
                  </a:cubicBezTo>
                  <a:cubicBezTo>
                    <a:pt x="2613" y="7247"/>
                    <a:pt x="2890" y="6770"/>
                    <a:pt x="3259" y="6334"/>
                  </a:cubicBezTo>
                  <a:cubicBezTo>
                    <a:pt x="3437" y="6124"/>
                    <a:pt x="3713" y="5812"/>
                    <a:pt x="3679" y="5444"/>
                  </a:cubicBezTo>
                  <a:cubicBezTo>
                    <a:pt x="3678" y="5422"/>
                    <a:pt x="3680" y="5385"/>
                    <a:pt x="3694" y="5378"/>
                  </a:cubicBezTo>
                  <a:cubicBezTo>
                    <a:pt x="4276" y="5076"/>
                    <a:pt x="4397" y="4363"/>
                    <a:pt x="4939" y="4060"/>
                  </a:cubicBezTo>
                  <a:cubicBezTo>
                    <a:pt x="5449" y="3776"/>
                    <a:pt x="5654" y="3138"/>
                    <a:pt x="6307" y="3049"/>
                  </a:cubicBezTo>
                  <a:cubicBezTo>
                    <a:pt x="6484" y="2597"/>
                    <a:pt x="7017" y="2606"/>
                    <a:pt x="7355" y="2357"/>
                  </a:cubicBezTo>
                  <a:cubicBezTo>
                    <a:pt x="7578" y="2192"/>
                    <a:pt x="7940" y="2110"/>
                    <a:pt x="8189" y="1912"/>
                  </a:cubicBezTo>
                  <a:cubicBezTo>
                    <a:pt x="8238" y="1984"/>
                    <a:pt x="8274" y="2007"/>
                    <a:pt x="8300" y="2007"/>
                  </a:cubicBezTo>
                  <a:cubicBezTo>
                    <a:pt x="8315" y="2007"/>
                    <a:pt x="8328" y="1999"/>
                    <a:pt x="8338" y="1989"/>
                  </a:cubicBezTo>
                  <a:cubicBezTo>
                    <a:pt x="8828" y="1501"/>
                    <a:pt x="9519" y="1650"/>
                    <a:pt x="10114" y="1502"/>
                  </a:cubicBezTo>
                  <a:cubicBezTo>
                    <a:pt x="10625" y="1375"/>
                    <a:pt x="11170" y="1343"/>
                    <a:pt x="11702" y="1321"/>
                  </a:cubicBezTo>
                  <a:cubicBezTo>
                    <a:pt x="11884" y="1314"/>
                    <a:pt x="12071" y="1259"/>
                    <a:pt x="12261" y="1259"/>
                  </a:cubicBezTo>
                  <a:close/>
                  <a:moveTo>
                    <a:pt x="12129" y="1"/>
                  </a:moveTo>
                  <a:cubicBezTo>
                    <a:pt x="11806" y="1"/>
                    <a:pt x="11480" y="29"/>
                    <a:pt x="11154" y="127"/>
                  </a:cubicBezTo>
                  <a:cubicBezTo>
                    <a:pt x="10624" y="286"/>
                    <a:pt x="10026" y="226"/>
                    <a:pt x="9481" y="354"/>
                  </a:cubicBezTo>
                  <a:cubicBezTo>
                    <a:pt x="9236" y="413"/>
                    <a:pt x="8989" y="362"/>
                    <a:pt x="8768" y="444"/>
                  </a:cubicBezTo>
                  <a:cubicBezTo>
                    <a:pt x="8426" y="571"/>
                    <a:pt x="8072" y="733"/>
                    <a:pt x="7747" y="833"/>
                  </a:cubicBezTo>
                  <a:cubicBezTo>
                    <a:pt x="7002" y="1061"/>
                    <a:pt x="6388" y="1499"/>
                    <a:pt x="5687" y="1783"/>
                  </a:cubicBezTo>
                  <a:cubicBezTo>
                    <a:pt x="5521" y="1850"/>
                    <a:pt x="5315" y="1901"/>
                    <a:pt x="5332" y="2141"/>
                  </a:cubicBezTo>
                  <a:cubicBezTo>
                    <a:pt x="5282" y="2120"/>
                    <a:pt x="5235" y="2111"/>
                    <a:pt x="5191" y="2111"/>
                  </a:cubicBezTo>
                  <a:cubicBezTo>
                    <a:pt x="5060" y="2111"/>
                    <a:pt x="4959" y="2194"/>
                    <a:pt x="4907" y="2307"/>
                  </a:cubicBezTo>
                  <a:cubicBezTo>
                    <a:pt x="4823" y="2492"/>
                    <a:pt x="4660" y="2556"/>
                    <a:pt x="4518" y="2671"/>
                  </a:cubicBezTo>
                  <a:cubicBezTo>
                    <a:pt x="4069" y="3035"/>
                    <a:pt x="3526" y="3374"/>
                    <a:pt x="3266" y="3847"/>
                  </a:cubicBezTo>
                  <a:cubicBezTo>
                    <a:pt x="2989" y="4353"/>
                    <a:pt x="2511" y="4710"/>
                    <a:pt x="2292" y="5243"/>
                  </a:cubicBezTo>
                  <a:cubicBezTo>
                    <a:pt x="2111" y="5679"/>
                    <a:pt x="1832" y="6067"/>
                    <a:pt x="1559" y="6464"/>
                  </a:cubicBezTo>
                  <a:cubicBezTo>
                    <a:pt x="1272" y="6880"/>
                    <a:pt x="1072" y="7371"/>
                    <a:pt x="857" y="7840"/>
                  </a:cubicBezTo>
                  <a:cubicBezTo>
                    <a:pt x="655" y="8280"/>
                    <a:pt x="546" y="8746"/>
                    <a:pt x="434" y="9183"/>
                  </a:cubicBezTo>
                  <a:cubicBezTo>
                    <a:pt x="281" y="9777"/>
                    <a:pt x="292" y="10423"/>
                    <a:pt x="209" y="11043"/>
                  </a:cubicBezTo>
                  <a:cubicBezTo>
                    <a:pt x="181" y="11247"/>
                    <a:pt x="402" y="11413"/>
                    <a:pt x="333" y="11567"/>
                  </a:cubicBezTo>
                  <a:cubicBezTo>
                    <a:pt x="1" y="12301"/>
                    <a:pt x="421" y="13013"/>
                    <a:pt x="384" y="13744"/>
                  </a:cubicBezTo>
                  <a:cubicBezTo>
                    <a:pt x="356" y="14327"/>
                    <a:pt x="640" y="14921"/>
                    <a:pt x="759" y="15516"/>
                  </a:cubicBezTo>
                  <a:cubicBezTo>
                    <a:pt x="925" y="16346"/>
                    <a:pt x="1316" y="17095"/>
                    <a:pt x="1664" y="17860"/>
                  </a:cubicBezTo>
                  <a:cubicBezTo>
                    <a:pt x="1839" y="18241"/>
                    <a:pt x="2105" y="18583"/>
                    <a:pt x="2309" y="18931"/>
                  </a:cubicBezTo>
                  <a:cubicBezTo>
                    <a:pt x="2548" y="19342"/>
                    <a:pt x="2764" y="19764"/>
                    <a:pt x="2957" y="20197"/>
                  </a:cubicBezTo>
                  <a:cubicBezTo>
                    <a:pt x="3346" y="21066"/>
                    <a:pt x="3976" y="21807"/>
                    <a:pt x="4456" y="22631"/>
                  </a:cubicBezTo>
                  <a:cubicBezTo>
                    <a:pt x="4649" y="22962"/>
                    <a:pt x="4970" y="23233"/>
                    <a:pt x="5175" y="23535"/>
                  </a:cubicBezTo>
                  <a:cubicBezTo>
                    <a:pt x="5544" y="24079"/>
                    <a:pt x="5905" y="24615"/>
                    <a:pt x="6375" y="25082"/>
                  </a:cubicBezTo>
                  <a:cubicBezTo>
                    <a:pt x="6599" y="25304"/>
                    <a:pt x="6810" y="25520"/>
                    <a:pt x="6973" y="25801"/>
                  </a:cubicBezTo>
                  <a:cubicBezTo>
                    <a:pt x="7232" y="26252"/>
                    <a:pt x="7658" y="26601"/>
                    <a:pt x="7981" y="27006"/>
                  </a:cubicBezTo>
                  <a:cubicBezTo>
                    <a:pt x="8304" y="27412"/>
                    <a:pt x="8587" y="27824"/>
                    <a:pt x="8996" y="28177"/>
                  </a:cubicBezTo>
                  <a:cubicBezTo>
                    <a:pt x="9204" y="28356"/>
                    <a:pt x="9529" y="28583"/>
                    <a:pt x="9552" y="28977"/>
                  </a:cubicBezTo>
                  <a:cubicBezTo>
                    <a:pt x="9560" y="29105"/>
                    <a:pt x="9658" y="29261"/>
                    <a:pt x="9848" y="29261"/>
                  </a:cubicBezTo>
                  <a:cubicBezTo>
                    <a:pt x="9921" y="29261"/>
                    <a:pt x="10007" y="29238"/>
                    <a:pt x="10106" y="29182"/>
                  </a:cubicBezTo>
                  <a:cubicBezTo>
                    <a:pt x="10408" y="29014"/>
                    <a:pt x="10639" y="28810"/>
                    <a:pt x="10898" y="28601"/>
                  </a:cubicBezTo>
                  <a:cubicBezTo>
                    <a:pt x="11698" y="27954"/>
                    <a:pt x="12314" y="27127"/>
                    <a:pt x="13187" y="26554"/>
                  </a:cubicBezTo>
                  <a:cubicBezTo>
                    <a:pt x="13498" y="26352"/>
                    <a:pt x="13685" y="26005"/>
                    <a:pt x="13987" y="25757"/>
                  </a:cubicBezTo>
                  <a:cubicBezTo>
                    <a:pt x="14494" y="25340"/>
                    <a:pt x="14991" y="24898"/>
                    <a:pt x="15333" y="24322"/>
                  </a:cubicBezTo>
                  <a:cubicBezTo>
                    <a:pt x="15439" y="24144"/>
                    <a:pt x="15792" y="24001"/>
                    <a:pt x="15867" y="23886"/>
                  </a:cubicBezTo>
                  <a:cubicBezTo>
                    <a:pt x="16084" y="23554"/>
                    <a:pt x="16342" y="23281"/>
                    <a:pt x="16608" y="22987"/>
                  </a:cubicBezTo>
                  <a:cubicBezTo>
                    <a:pt x="16911" y="22656"/>
                    <a:pt x="17086" y="22220"/>
                    <a:pt x="17487" y="21945"/>
                  </a:cubicBezTo>
                  <a:cubicBezTo>
                    <a:pt x="17603" y="21866"/>
                    <a:pt x="17559" y="21622"/>
                    <a:pt x="17784" y="21622"/>
                  </a:cubicBezTo>
                  <a:cubicBezTo>
                    <a:pt x="17792" y="21622"/>
                    <a:pt x="17799" y="21622"/>
                    <a:pt x="17807" y="21623"/>
                  </a:cubicBezTo>
                  <a:cubicBezTo>
                    <a:pt x="17816" y="21152"/>
                    <a:pt x="18271" y="20911"/>
                    <a:pt x="18518" y="20620"/>
                  </a:cubicBezTo>
                  <a:cubicBezTo>
                    <a:pt x="19002" y="20051"/>
                    <a:pt x="19386" y="19414"/>
                    <a:pt x="19869" y="18845"/>
                  </a:cubicBezTo>
                  <a:cubicBezTo>
                    <a:pt x="20095" y="18578"/>
                    <a:pt x="20390" y="18237"/>
                    <a:pt x="20450" y="17815"/>
                  </a:cubicBezTo>
                  <a:cubicBezTo>
                    <a:pt x="20483" y="17582"/>
                    <a:pt x="20619" y="17363"/>
                    <a:pt x="20813" y="17169"/>
                  </a:cubicBezTo>
                  <a:cubicBezTo>
                    <a:pt x="20937" y="17043"/>
                    <a:pt x="21242" y="16919"/>
                    <a:pt x="21062" y="16615"/>
                  </a:cubicBezTo>
                  <a:cubicBezTo>
                    <a:pt x="21025" y="16552"/>
                    <a:pt x="21133" y="16320"/>
                    <a:pt x="21205" y="16306"/>
                  </a:cubicBezTo>
                  <a:cubicBezTo>
                    <a:pt x="21550" y="16237"/>
                    <a:pt x="21441" y="15952"/>
                    <a:pt x="21520" y="15766"/>
                  </a:cubicBezTo>
                  <a:cubicBezTo>
                    <a:pt x="21687" y="15369"/>
                    <a:pt x="21588" y="14933"/>
                    <a:pt x="21686" y="14518"/>
                  </a:cubicBezTo>
                  <a:cubicBezTo>
                    <a:pt x="21726" y="14344"/>
                    <a:pt x="21952" y="14153"/>
                    <a:pt x="21870" y="14095"/>
                  </a:cubicBezTo>
                  <a:cubicBezTo>
                    <a:pt x="21516" y="13846"/>
                    <a:pt x="22181" y="13599"/>
                    <a:pt x="21841" y="13386"/>
                  </a:cubicBezTo>
                  <a:cubicBezTo>
                    <a:pt x="22287" y="13248"/>
                    <a:pt x="21730" y="12748"/>
                    <a:pt x="22154" y="12601"/>
                  </a:cubicBezTo>
                  <a:cubicBezTo>
                    <a:pt x="21943" y="12403"/>
                    <a:pt x="22474" y="12140"/>
                    <a:pt x="22090" y="11957"/>
                  </a:cubicBezTo>
                  <a:cubicBezTo>
                    <a:pt x="22117" y="11912"/>
                    <a:pt x="22139" y="11864"/>
                    <a:pt x="22168" y="11820"/>
                  </a:cubicBezTo>
                  <a:cubicBezTo>
                    <a:pt x="22364" y="11533"/>
                    <a:pt x="22365" y="11218"/>
                    <a:pt x="22266" y="10910"/>
                  </a:cubicBezTo>
                  <a:cubicBezTo>
                    <a:pt x="22248" y="10854"/>
                    <a:pt x="22106" y="10828"/>
                    <a:pt x="22154" y="10701"/>
                  </a:cubicBezTo>
                  <a:cubicBezTo>
                    <a:pt x="22336" y="10220"/>
                    <a:pt x="22048" y="9715"/>
                    <a:pt x="22227" y="9236"/>
                  </a:cubicBezTo>
                  <a:cubicBezTo>
                    <a:pt x="22267" y="9126"/>
                    <a:pt x="22221" y="9017"/>
                    <a:pt x="22239" y="8961"/>
                  </a:cubicBezTo>
                  <a:cubicBezTo>
                    <a:pt x="22349" y="8619"/>
                    <a:pt x="22057" y="8338"/>
                    <a:pt x="22131" y="7901"/>
                  </a:cubicBezTo>
                  <a:cubicBezTo>
                    <a:pt x="22273" y="7349"/>
                    <a:pt x="21654" y="6890"/>
                    <a:pt x="21604" y="6274"/>
                  </a:cubicBezTo>
                  <a:cubicBezTo>
                    <a:pt x="21580" y="5981"/>
                    <a:pt x="21271" y="5762"/>
                    <a:pt x="21215" y="5532"/>
                  </a:cubicBezTo>
                  <a:cubicBezTo>
                    <a:pt x="21082" y="4992"/>
                    <a:pt x="20382" y="4863"/>
                    <a:pt x="20351" y="4301"/>
                  </a:cubicBezTo>
                  <a:cubicBezTo>
                    <a:pt x="19726" y="3952"/>
                    <a:pt x="19349" y="3353"/>
                    <a:pt x="18815" y="2917"/>
                  </a:cubicBezTo>
                  <a:cubicBezTo>
                    <a:pt x="17984" y="2241"/>
                    <a:pt x="17110" y="1612"/>
                    <a:pt x="16155" y="1100"/>
                  </a:cubicBezTo>
                  <a:cubicBezTo>
                    <a:pt x="15790" y="903"/>
                    <a:pt x="15382" y="737"/>
                    <a:pt x="15035" y="543"/>
                  </a:cubicBezTo>
                  <a:cubicBezTo>
                    <a:pt x="14390" y="182"/>
                    <a:pt x="13705" y="79"/>
                    <a:pt x="13025" y="41"/>
                  </a:cubicBezTo>
                  <a:cubicBezTo>
                    <a:pt x="12729" y="25"/>
                    <a:pt x="12430" y="1"/>
                    <a:pt x="12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8;p30">
              <a:extLst>
                <a:ext uri="{FF2B5EF4-FFF2-40B4-BE49-F238E27FC236}">
                  <a16:creationId xmlns:a16="http://schemas.microsoft.com/office/drawing/2014/main" id="{DAE19B9B-9550-DE4C-B5E1-77246C969856}"/>
                </a:ext>
              </a:extLst>
            </p:cNvPr>
            <p:cNvSpPr/>
            <p:nvPr/>
          </p:nvSpPr>
          <p:spPr>
            <a:xfrm>
              <a:off x="5304325" y="2107313"/>
              <a:ext cx="291525" cy="317775"/>
            </a:xfrm>
            <a:custGeom>
              <a:avLst/>
              <a:gdLst/>
              <a:ahLst/>
              <a:cxnLst/>
              <a:rect l="l" t="t" r="r" b="b"/>
              <a:pathLst>
                <a:path w="11661" h="12711" extrusionOk="0">
                  <a:moveTo>
                    <a:pt x="3483" y="732"/>
                  </a:moveTo>
                  <a:cubicBezTo>
                    <a:pt x="3494" y="732"/>
                    <a:pt x="3504" y="733"/>
                    <a:pt x="3514" y="734"/>
                  </a:cubicBezTo>
                  <a:cubicBezTo>
                    <a:pt x="3624" y="755"/>
                    <a:pt x="3735" y="760"/>
                    <a:pt x="3845" y="760"/>
                  </a:cubicBezTo>
                  <a:cubicBezTo>
                    <a:pt x="3942" y="760"/>
                    <a:pt x="4038" y="756"/>
                    <a:pt x="4135" y="756"/>
                  </a:cubicBezTo>
                  <a:cubicBezTo>
                    <a:pt x="4312" y="756"/>
                    <a:pt x="4488" y="768"/>
                    <a:pt x="4660" y="838"/>
                  </a:cubicBezTo>
                  <a:cubicBezTo>
                    <a:pt x="5098" y="1018"/>
                    <a:pt x="5290" y="1393"/>
                    <a:pt x="5506" y="1725"/>
                  </a:cubicBezTo>
                  <a:cubicBezTo>
                    <a:pt x="5670" y="1974"/>
                    <a:pt x="5922" y="2199"/>
                    <a:pt x="5915" y="2543"/>
                  </a:cubicBezTo>
                  <a:cubicBezTo>
                    <a:pt x="5912" y="2802"/>
                    <a:pt x="5896" y="3059"/>
                    <a:pt x="5812" y="3295"/>
                  </a:cubicBezTo>
                  <a:cubicBezTo>
                    <a:pt x="5669" y="3701"/>
                    <a:pt x="5435" y="4077"/>
                    <a:pt x="5308" y="4491"/>
                  </a:cubicBezTo>
                  <a:cubicBezTo>
                    <a:pt x="5296" y="4530"/>
                    <a:pt x="5290" y="4585"/>
                    <a:pt x="5260" y="4607"/>
                  </a:cubicBezTo>
                  <a:cubicBezTo>
                    <a:pt x="4880" y="4873"/>
                    <a:pt x="5159" y="5056"/>
                    <a:pt x="5362" y="5237"/>
                  </a:cubicBezTo>
                  <a:cubicBezTo>
                    <a:pt x="5583" y="5434"/>
                    <a:pt x="5559" y="5652"/>
                    <a:pt x="5301" y="5830"/>
                  </a:cubicBezTo>
                  <a:cubicBezTo>
                    <a:pt x="5264" y="5855"/>
                    <a:pt x="5235" y="5865"/>
                    <a:pt x="5211" y="5865"/>
                  </a:cubicBezTo>
                  <a:cubicBezTo>
                    <a:pt x="5148" y="5865"/>
                    <a:pt x="5125" y="5795"/>
                    <a:pt x="5087" y="5761"/>
                  </a:cubicBezTo>
                  <a:cubicBezTo>
                    <a:pt x="4813" y="5515"/>
                    <a:pt x="4483" y="5369"/>
                    <a:pt x="4131" y="5369"/>
                  </a:cubicBezTo>
                  <a:cubicBezTo>
                    <a:pt x="4045" y="5369"/>
                    <a:pt x="3959" y="5378"/>
                    <a:pt x="3871" y="5396"/>
                  </a:cubicBezTo>
                  <a:cubicBezTo>
                    <a:pt x="3580" y="5456"/>
                    <a:pt x="3293" y="5523"/>
                    <a:pt x="3000" y="5532"/>
                  </a:cubicBezTo>
                  <a:cubicBezTo>
                    <a:pt x="2973" y="5532"/>
                    <a:pt x="2945" y="5533"/>
                    <a:pt x="2918" y="5533"/>
                  </a:cubicBezTo>
                  <a:cubicBezTo>
                    <a:pt x="2366" y="5533"/>
                    <a:pt x="1882" y="5358"/>
                    <a:pt x="1446" y="5027"/>
                  </a:cubicBezTo>
                  <a:cubicBezTo>
                    <a:pt x="802" y="4540"/>
                    <a:pt x="808" y="3867"/>
                    <a:pt x="814" y="3221"/>
                  </a:cubicBezTo>
                  <a:cubicBezTo>
                    <a:pt x="816" y="3061"/>
                    <a:pt x="881" y="2794"/>
                    <a:pt x="1055" y="2614"/>
                  </a:cubicBezTo>
                  <a:cubicBezTo>
                    <a:pt x="1114" y="2553"/>
                    <a:pt x="1159" y="2526"/>
                    <a:pt x="1194" y="2526"/>
                  </a:cubicBezTo>
                  <a:cubicBezTo>
                    <a:pt x="1242" y="2526"/>
                    <a:pt x="1272" y="2574"/>
                    <a:pt x="1299" y="2651"/>
                  </a:cubicBezTo>
                  <a:cubicBezTo>
                    <a:pt x="1426" y="3004"/>
                    <a:pt x="1644" y="3322"/>
                    <a:pt x="1817" y="3652"/>
                  </a:cubicBezTo>
                  <a:cubicBezTo>
                    <a:pt x="1929" y="3866"/>
                    <a:pt x="2187" y="4119"/>
                    <a:pt x="2581" y="4119"/>
                  </a:cubicBezTo>
                  <a:cubicBezTo>
                    <a:pt x="2582" y="4119"/>
                    <a:pt x="2583" y="4119"/>
                    <a:pt x="2584" y="4119"/>
                  </a:cubicBezTo>
                  <a:cubicBezTo>
                    <a:pt x="3330" y="4117"/>
                    <a:pt x="3738" y="3685"/>
                    <a:pt x="4152" y="3217"/>
                  </a:cubicBezTo>
                  <a:cubicBezTo>
                    <a:pt x="4439" y="2892"/>
                    <a:pt x="4456" y="2557"/>
                    <a:pt x="4357" y="2182"/>
                  </a:cubicBezTo>
                  <a:cubicBezTo>
                    <a:pt x="4328" y="2069"/>
                    <a:pt x="4285" y="1957"/>
                    <a:pt x="4196" y="1896"/>
                  </a:cubicBezTo>
                  <a:cubicBezTo>
                    <a:pt x="3783" y="1614"/>
                    <a:pt x="3414" y="1276"/>
                    <a:pt x="2898" y="1057"/>
                  </a:cubicBezTo>
                  <a:lnTo>
                    <a:pt x="2899" y="1057"/>
                  </a:lnTo>
                  <a:cubicBezTo>
                    <a:pt x="3109" y="939"/>
                    <a:pt x="3319" y="732"/>
                    <a:pt x="3483" y="732"/>
                  </a:cubicBezTo>
                  <a:close/>
                  <a:moveTo>
                    <a:pt x="8479" y="8048"/>
                  </a:moveTo>
                  <a:cubicBezTo>
                    <a:pt x="8591" y="8066"/>
                    <a:pt x="8652" y="8133"/>
                    <a:pt x="8716" y="8201"/>
                  </a:cubicBezTo>
                  <a:cubicBezTo>
                    <a:pt x="9058" y="8563"/>
                    <a:pt x="9407" y="8918"/>
                    <a:pt x="9743" y="9284"/>
                  </a:cubicBezTo>
                  <a:cubicBezTo>
                    <a:pt x="9799" y="9345"/>
                    <a:pt x="9853" y="9396"/>
                    <a:pt x="9927" y="9432"/>
                  </a:cubicBezTo>
                  <a:cubicBezTo>
                    <a:pt x="10114" y="9526"/>
                    <a:pt x="10021" y="9667"/>
                    <a:pt x="9927" y="9713"/>
                  </a:cubicBezTo>
                  <a:cubicBezTo>
                    <a:pt x="9535" y="9907"/>
                    <a:pt x="9353" y="10294"/>
                    <a:pt x="8967" y="10501"/>
                  </a:cubicBezTo>
                  <a:cubicBezTo>
                    <a:pt x="8872" y="10552"/>
                    <a:pt x="8758" y="10578"/>
                    <a:pt x="8648" y="10578"/>
                  </a:cubicBezTo>
                  <a:cubicBezTo>
                    <a:pt x="8455" y="10578"/>
                    <a:pt x="8273" y="10496"/>
                    <a:pt x="8226" y="10316"/>
                  </a:cubicBezTo>
                  <a:cubicBezTo>
                    <a:pt x="8175" y="10116"/>
                    <a:pt x="8068" y="9973"/>
                    <a:pt x="7878" y="9879"/>
                  </a:cubicBezTo>
                  <a:cubicBezTo>
                    <a:pt x="7814" y="9847"/>
                    <a:pt x="7812" y="9806"/>
                    <a:pt x="7789" y="9756"/>
                  </a:cubicBezTo>
                  <a:cubicBezTo>
                    <a:pt x="7621" y="9402"/>
                    <a:pt x="7449" y="9046"/>
                    <a:pt x="7172" y="8748"/>
                  </a:cubicBezTo>
                  <a:cubicBezTo>
                    <a:pt x="7074" y="8643"/>
                    <a:pt x="7192" y="8582"/>
                    <a:pt x="7223" y="8582"/>
                  </a:cubicBezTo>
                  <a:cubicBezTo>
                    <a:pt x="7223" y="8582"/>
                    <a:pt x="7224" y="8582"/>
                    <a:pt x="7225" y="8582"/>
                  </a:cubicBezTo>
                  <a:cubicBezTo>
                    <a:pt x="7249" y="8584"/>
                    <a:pt x="7273" y="8585"/>
                    <a:pt x="7296" y="8585"/>
                  </a:cubicBezTo>
                  <a:cubicBezTo>
                    <a:pt x="7748" y="8585"/>
                    <a:pt x="8037" y="8273"/>
                    <a:pt x="8395" y="8095"/>
                  </a:cubicBezTo>
                  <a:cubicBezTo>
                    <a:pt x="8425" y="8080"/>
                    <a:pt x="8454" y="8062"/>
                    <a:pt x="8479" y="8048"/>
                  </a:cubicBezTo>
                  <a:close/>
                  <a:moveTo>
                    <a:pt x="8675" y="2645"/>
                  </a:moveTo>
                  <a:cubicBezTo>
                    <a:pt x="8800" y="2645"/>
                    <a:pt x="8940" y="2770"/>
                    <a:pt x="9031" y="2823"/>
                  </a:cubicBezTo>
                  <a:cubicBezTo>
                    <a:pt x="9508" y="3105"/>
                    <a:pt x="9884" y="3496"/>
                    <a:pt x="10257" y="3885"/>
                  </a:cubicBezTo>
                  <a:cubicBezTo>
                    <a:pt x="10283" y="3908"/>
                    <a:pt x="10311" y="3928"/>
                    <a:pt x="10341" y="3944"/>
                  </a:cubicBezTo>
                  <a:cubicBezTo>
                    <a:pt x="10894" y="4274"/>
                    <a:pt x="10927" y="4430"/>
                    <a:pt x="10507" y="4887"/>
                  </a:cubicBezTo>
                  <a:cubicBezTo>
                    <a:pt x="10052" y="5381"/>
                    <a:pt x="9549" y="5840"/>
                    <a:pt x="9070" y="6314"/>
                  </a:cubicBezTo>
                  <a:cubicBezTo>
                    <a:pt x="8662" y="6720"/>
                    <a:pt x="8265" y="7144"/>
                    <a:pt x="7825" y="7522"/>
                  </a:cubicBezTo>
                  <a:cubicBezTo>
                    <a:pt x="7665" y="7660"/>
                    <a:pt x="7519" y="7910"/>
                    <a:pt x="7253" y="7910"/>
                  </a:cubicBezTo>
                  <a:cubicBezTo>
                    <a:pt x="7180" y="7910"/>
                    <a:pt x="7099" y="7891"/>
                    <a:pt x="7006" y="7847"/>
                  </a:cubicBezTo>
                  <a:cubicBezTo>
                    <a:pt x="6996" y="7842"/>
                    <a:pt x="6984" y="7840"/>
                    <a:pt x="6970" y="7840"/>
                  </a:cubicBezTo>
                  <a:cubicBezTo>
                    <a:pt x="6891" y="7840"/>
                    <a:pt x="6758" y="7910"/>
                    <a:pt x="6687" y="7969"/>
                  </a:cubicBezTo>
                  <a:cubicBezTo>
                    <a:pt x="6207" y="8371"/>
                    <a:pt x="5687" y="8730"/>
                    <a:pt x="5299" y="9222"/>
                  </a:cubicBezTo>
                  <a:cubicBezTo>
                    <a:pt x="5074" y="9507"/>
                    <a:pt x="4715" y="9702"/>
                    <a:pt x="4478" y="9994"/>
                  </a:cubicBezTo>
                  <a:cubicBezTo>
                    <a:pt x="4303" y="10208"/>
                    <a:pt x="4035" y="10374"/>
                    <a:pt x="4095" y="10705"/>
                  </a:cubicBezTo>
                  <a:cubicBezTo>
                    <a:pt x="4223" y="10939"/>
                    <a:pt x="3988" y="11124"/>
                    <a:pt x="3861" y="11248"/>
                  </a:cubicBezTo>
                  <a:cubicBezTo>
                    <a:pt x="3646" y="11457"/>
                    <a:pt x="3429" y="11676"/>
                    <a:pt x="3191" y="11872"/>
                  </a:cubicBezTo>
                  <a:cubicBezTo>
                    <a:pt x="3079" y="11964"/>
                    <a:pt x="2967" y="11999"/>
                    <a:pt x="2868" y="11999"/>
                  </a:cubicBezTo>
                  <a:cubicBezTo>
                    <a:pt x="2809" y="11999"/>
                    <a:pt x="2755" y="11987"/>
                    <a:pt x="2708" y="11966"/>
                  </a:cubicBezTo>
                  <a:cubicBezTo>
                    <a:pt x="2570" y="11905"/>
                    <a:pt x="2465" y="11739"/>
                    <a:pt x="2497" y="11552"/>
                  </a:cubicBezTo>
                  <a:cubicBezTo>
                    <a:pt x="2515" y="11447"/>
                    <a:pt x="2555" y="11348"/>
                    <a:pt x="2568" y="11241"/>
                  </a:cubicBezTo>
                  <a:cubicBezTo>
                    <a:pt x="2610" y="10937"/>
                    <a:pt x="2691" y="10640"/>
                    <a:pt x="2810" y="10357"/>
                  </a:cubicBezTo>
                  <a:cubicBezTo>
                    <a:pt x="2830" y="10307"/>
                    <a:pt x="2891" y="10171"/>
                    <a:pt x="3031" y="10171"/>
                  </a:cubicBezTo>
                  <a:cubicBezTo>
                    <a:pt x="3077" y="10171"/>
                    <a:pt x="3132" y="10186"/>
                    <a:pt x="3197" y="10224"/>
                  </a:cubicBezTo>
                  <a:cubicBezTo>
                    <a:pt x="3276" y="10270"/>
                    <a:pt x="3355" y="10293"/>
                    <a:pt x="3432" y="10293"/>
                  </a:cubicBezTo>
                  <a:cubicBezTo>
                    <a:pt x="3581" y="10293"/>
                    <a:pt x="3727" y="10208"/>
                    <a:pt x="3877" y="10040"/>
                  </a:cubicBezTo>
                  <a:cubicBezTo>
                    <a:pt x="4241" y="9634"/>
                    <a:pt x="4672" y="9266"/>
                    <a:pt x="4980" y="8823"/>
                  </a:cubicBezTo>
                  <a:cubicBezTo>
                    <a:pt x="5197" y="8511"/>
                    <a:pt x="5499" y="8251"/>
                    <a:pt x="5659" y="7904"/>
                  </a:cubicBezTo>
                  <a:cubicBezTo>
                    <a:pt x="5751" y="7707"/>
                    <a:pt x="5751" y="7521"/>
                    <a:pt x="5731" y="7307"/>
                  </a:cubicBezTo>
                  <a:cubicBezTo>
                    <a:pt x="5694" y="6924"/>
                    <a:pt x="5670" y="6520"/>
                    <a:pt x="6036" y="6217"/>
                  </a:cubicBezTo>
                  <a:cubicBezTo>
                    <a:pt x="6064" y="6193"/>
                    <a:pt x="6061" y="6138"/>
                    <a:pt x="6080" y="6102"/>
                  </a:cubicBezTo>
                  <a:cubicBezTo>
                    <a:pt x="6191" y="5883"/>
                    <a:pt x="6199" y="5643"/>
                    <a:pt x="6505" y="5489"/>
                  </a:cubicBezTo>
                  <a:cubicBezTo>
                    <a:pt x="6725" y="5379"/>
                    <a:pt x="6846" y="5076"/>
                    <a:pt x="6963" y="4840"/>
                  </a:cubicBezTo>
                  <a:cubicBezTo>
                    <a:pt x="7021" y="4725"/>
                    <a:pt x="7027" y="4609"/>
                    <a:pt x="7188" y="4609"/>
                  </a:cubicBezTo>
                  <a:cubicBezTo>
                    <a:pt x="7198" y="4609"/>
                    <a:pt x="7208" y="4610"/>
                    <a:pt x="7220" y="4611"/>
                  </a:cubicBezTo>
                  <a:cubicBezTo>
                    <a:pt x="7137" y="4319"/>
                    <a:pt x="7505" y="4287"/>
                    <a:pt x="7593" y="4079"/>
                  </a:cubicBezTo>
                  <a:cubicBezTo>
                    <a:pt x="7802" y="3587"/>
                    <a:pt x="8244" y="3221"/>
                    <a:pt x="8513" y="2753"/>
                  </a:cubicBezTo>
                  <a:cubicBezTo>
                    <a:pt x="8559" y="2674"/>
                    <a:pt x="8615" y="2645"/>
                    <a:pt x="8675" y="2645"/>
                  </a:cubicBezTo>
                  <a:close/>
                  <a:moveTo>
                    <a:pt x="4013" y="0"/>
                  </a:moveTo>
                  <a:cubicBezTo>
                    <a:pt x="3797" y="0"/>
                    <a:pt x="3578" y="44"/>
                    <a:pt x="3359" y="148"/>
                  </a:cubicBezTo>
                  <a:cubicBezTo>
                    <a:pt x="2945" y="344"/>
                    <a:pt x="2341" y="389"/>
                    <a:pt x="2282" y="1014"/>
                  </a:cubicBezTo>
                  <a:cubicBezTo>
                    <a:pt x="2246" y="1401"/>
                    <a:pt x="2281" y="1543"/>
                    <a:pt x="2685" y="1707"/>
                  </a:cubicBezTo>
                  <a:cubicBezTo>
                    <a:pt x="2820" y="1762"/>
                    <a:pt x="3076" y="1792"/>
                    <a:pt x="3075" y="1823"/>
                  </a:cubicBezTo>
                  <a:cubicBezTo>
                    <a:pt x="3069" y="2019"/>
                    <a:pt x="3181" y="2040"/>
                    <a:pt x="3353" y="2085"/>
                  </a:cubicBezTo>
                  <a:cubicBezTo>
                    <a:pt x="3484" y="2119"/>
                    <a:pt x="3623" y="2238"/>
                    <a:pt x="3688" y="2353"/>
                  </a:cubicBezTo>
                  <a:cubicBezTo>
                    <a:pt x="3825" y="2597"/>
                    <a:pt x="3529" y="3175"/>
                    <a:pt x="3231" y="3303"/>
                  </a:cubicBezTo>
                  <a:cubicBezTo>
                    <a:pt x="2998" y="3404"/>
                    <a:pt x="2841" y="3459"/>
                    <a:pt x="2715" y="3459"/>
                  </a:cubicBezTo>
                  <a:cubicBezTo>
                    <a:pt x="2530" y="3459"/>
                    <a:pt x="2414" y="3340"/>
                    <a:pt x="2226" y="3072"/>
                  </a:cubicBezTo>
                  <a:cubicBezTo>
                    <a:pt x="1996" y="2743"/>
                    <a:pt x="1894" y="2356"/>
                    <a:pt x="1622" y="2047"/>
                  </a:cubicBezTo>
                  <a:cubicBezTo>
                    <a:pt x="1523" y="1936"/>
                    <a:pt x="1278" y="1870"/>
                    <a:pt x="1072" y="1870"/>
                  </a:cubicBezTo>
                  <a:cubicBezTo>
                    <a:pt x="911" y="1870"/>
                    <a:pt x="773" y="1911"/>
                    <a:pt x="748" y="2003"/>
                  </a:cubicBezTo>
                  <a:cubicBezTo>
                    <a:pt x="670" y="2301"/>
                    <a:pt x="377" y="2442"/>
                    <a:pt x="265" y="2729"/>
                  </a:cubicBezTo>
                  <a:cubicBezTo>
                    <a:pt x="130" y="3076"/>
                    <a:pt x="1" y="3397"/>
                    <a:pt x="90" y="3752"/>
                  </a:cubicBezTo>
                  <a:cubicBezTo>
                    <a:pt x="172" y="4077"/>
                    <a:pt x="61" y="4451"/>
                    <a:pt x="371" y="4722"/>
                  </a:cubicBezTo>
                  <a:cubicBezTo>
                    <a:pt x="151" y="5088"/>
                    <a:pt x="583" y="5253"/>
                    <a:pt x="735" y="5422"/>
                  </a:cubicBezTo>
                  <a:cubicBezTo>
                    <a:pt x="944" y="5656"/>
                    <a:pt x="1201" y="5946"/>
                    <a:pt x="1597" y="6011"/>
                  </a:cubicBezTo>
                  <a:cubicBezTo>
                    <a:pt x="1851" y="6054"/>
                    <a:pt x="2065" y="6196"/>
                    <a:pt x="2343" y="6196"/>
                  </a:cubicBezTo>
                  <a:cubicBezTo>
                    <a:pt x="2370" y="6196"/>
                    <a:pt x="2398" y="6195"/>
                    <a:pt x="2426" y="6192"/>
                  </a:cubicBezTo>
                  <a:cubicBezTo>
                    <a:pt x="2994" y="6132"/>
                    <a:pt x="3572" y="6152"/>
                    <a:pt x="4125" y="5993"/>
                  </a:cubicBezTo>
                  <a:cubicBezTo>
                    <a:pt x="4168" y="5981"/>
                    <a:pt x="4209" y="5974"/>
                    <a:pt x="4247" y="5974"/>
                  </a:cubicBezTo>
                  <a:cubicBezTo>
                    <a:pt x="4340" y="5974"/>
                    <a:pt x="4415" y="6013"/>
                    <a:pt x="4461" y="6097"/>
                  </a:cubicBezTo>
                  <a:cubicBezTo>
                    <a:pt x="4631" y="6406"/>
                    <a:pt x="4813" y="6715"/>
                    <a:pt x="4781" y="7081"/>
                  </a:cubicBezTo>
                  <a:cubicBezTo>
                    <a:pt x="4777" y="7130"/>
                    <a:pt x="4794" y="7216"/>
                    <a:pt x="4829" y="7229"/>
                  </a:cubicBezTo>
                  <a:cubicBezTo>
                    <a:pt x="5283" y="7404"/>
                    <a:pt x="5040" y="7655"/>
                    <a:pt x="4892" y="7854"/>
                  </a:cubicBezTo>
                  <a:cubicBezTo>
                    <a:pt x="4578" y="8281"/>
                    <a:pt x="4224" y="8682"/>
                    <a:pt x="3898" y="9101"/>
                  </a:cubicBezTo>
                  <a:cubicBezTo>
                    <a:pt x="3675" y="9387"/>
                    <a:pt x="3414" y="9594"/>
                    <a:pt x="3039" y="9594"/>
                  </a:cubicBezTo>
                  <a:cubicBezTo>
                    <a:pt x="2976" y="9594"/>
                    <a:pt x="2911" y="9588"/>
                    <a:pt x="2842" y="9576"/>
                  </a:cubicBezTo>
                  <a:cubicBezTo>
                    <a:pt x="2826" y="9574"/>
                    <a:pt x="2812" y="9572"/>
                    <a:pt x="2798" y="9572"/>
                  </a:cubicBezTo>
                  <a:cubicBezTo>
                    <a:pt x="2767" y="9572"/>
                    <a:pt x="2739" y="9580"/>
                    <a:pt x="2707" y="9601"/>
                  </a:cubicBezTo>
                  <a:cubicBezTo>
                    <a:pt x="2366" y="9823"/>
                    <a:pt x="2126" y="10186"/>
                    <a:pt x="2101" y="10492"/>
                  </a:cubicBezTo>
                  <a:cubicBezTo>
                    <a:pt x="2073" y="10859"/>
                    <a:pt x="1928" y="11181"/>
                    <a:pt x="1861" y="11525"/>
                  </a:cubicBezTo>
                  <a:cubicBezTo>
                    <a:pt x="1810" y="11785"/>
                    <a:pt x="1821" y="12019"/>
                    <a:pt x="1950" y="12250"/>
                  </a:cubicBezTo>
                  <a:cubicBezTo>
                    <a:pt x="2100" y="12517"/>
                    <a:pt x="2465" y="12710"/>
                    <a:pt x="2796" y="12710"/>
                  </a:cubicBezTo>
                  <a:cubicBezTo>
                    <a:pt x="2931" y="12710"/>
                    <a:pt x="3061" y="12678"/>
                    <a:pt x="3168" y="12605"/>
                  </a:cubicBezTo>
                  <a:cubicBezTo>
                    <a:pt x="3357" y="12475"/>
                    <a:pt x="3696" y="12450"/>
                    <a:pt x="3737" y="12191"/>
                  </a:cubicBezTo>
                  <a:cubicBezTo>
                    <a:pt x="3765" y="12008"/>
                    <a:pt x="3903" y="11931"/>
                    <a:pt x="4021" y="11865"/>
                  </a:cubicBezTo>
                  <a:cubicBezTo>
                    <a:pt x="4527" y="11579"/>
                    <a:pt x="4693" y="11132"/>
                    <a:pt x="4815" y="10679"/>
                  </a:cubicBezTo>
                  <a:cubicBezTo>
                    <a:pt x="4722" y="10530"/>
                    <a:pt x="4787" y="10459"/>
                    <a:pt x="4887" y="10394"/>
                  </a:cubicBezTo>
                  <a:cubicBezTo>
                    <a:pt x="5200" y="10195"/>
                    <a:pt x="5362" y="9872"/>
                    <a:pt x="5663" y="9654"/>
                  </a:cubicBezTo>
                  <a:cubicBezTo>
                    <a:pt x="5838" y="9529"/>
                    <a:pt x="6063" y="9383"/>
                    <a:pt x="6136" y="9214"/>
                  </a:cubicBezTo>
                  <a:cubicBezTo>
                    <a:pt x="6202" y="9062"/>
                    <a:pt x="6312" y="8972"/>
                    <a:pt x="6415" y="8964"/>
                  </a:cubicBezTo>
                  <a:cubicBezTo>
                    <a:pt x="6419" y="8964"/>
                    <a:pt x="6424" y="8964"/>
                    <a:pt x="6428" y="8964"/>
                  </a:cubicBezTo>
                  <a:cubicBezTo>
                    <a:pt x="6560" y="8964"/>
                    <a:pt x="6636" y="9104"/>
                    <a:pt x="6701" y="9223"/>
                  </a:cubicBezTo>
                  <a:cubicBezTo>
                    <a:pt x="6804" y="9413"/>
                    <a:pt x="6911" y="9609"/>
                    <a:pt x="7060" y="9768"/>
                  </a:cubicBezTo>
                  <a:cubicBezTo>
                    <a:pt x="7381" y="10108"/>
                    <a:pt x="7650" y="10478"/>
                    <a:pt x="7886" y="10867"/>
                  </a:cubicBezTo>
                  <a:cubicBezTo>
                    <a:pt x="8081" y="11190"/>
                    <a:pt x="8383" y="11417"/>
                    <a:pt x="8647" y="11417"/>
                  </a:cubicBezTo>
                  <a:cubicBezTo>
                    <a:pt x="8705" y="11417"/>
                    <a:pt x="8762" y="11405"/>
                    <a:pt x="8816" y="11381"/>
                  </a:cubicBezTo>
                  <a:cubicBezTo>
                    <a:pt x="9074" y="11262"/>
                    <a:pt x="9309" y="11098"/>
                    <a:pt x="9508" y="10895"/>
                  </a:cubicBezTo>
                  <a:cubicBezTo>
                    <a:pt x="9843" y="10552"/>
                    <a:pt x="10250" y="10267"/>
                    <a:pt x="10529" y="9880"/>
                  </a:cubicBezTo>
                  <a:cubicBezTo>
                    <a:pt x="10552" y="9849"/>
                    <a:pt x="10609" y="9828"/>
                    <a:pt x="10654" y="9819"/>
                  </a:cubicBezTo>
                  <a:cubicBezTo>
                    <a:pt x="11064" y="9741"/>
                    <a:pt x="10864" y="9541"/>
                    <a:pt x="10750" y="9382"/>
                  </a:cubicBezTo>
                  <a:cubicBezTo>
                    <a:pt x="10668" y="9267"/>
                    <a:pt x="10539" y="9182"/>
                    <a:pt x="10436" y="9079"/>
                  </a:cubicBezTo>
                  <a:cubicBezTo>
                    <a:pt x="10042" y="8677"/>
                    <a:pt x="9665" y="8261"/>
                    <a:pt x="9251" y="7876"/>
                  </a:cubicBezTo>
                  <a:cubicBezTo>
                    <a:pt x="8923" y="7572"/>
                    <a:pt x="8904" y="7588"/>
                    <a:pt x="9231" y="7263"/>
                  </a:cubicBezTo>
                  <a:cubicBezTo>
                    <a:pt x="9361" y="7134"/>
                    <a:pt x="9470" y="6990"/>
                    <a:pt x="9579" y="6848"/>
                  </a:cubicBezTo>
                  <a:cubicBezTo>
                    <a:pt x="9809" y="6550"/>
                    <a:pt x="10131" y="6300"/>
                    <a:pt x="10452" y="6074"/>
                  </a:cubicBezTo>
                  <a:cubicBezTo>
                    <a:pt x="10605" y="5966"/>
                    <a:pt x="10512" y="5786"/>
                    <a:pt x="10703" y="5695"/>
                  </a:cubicBezTo>
                  <a:cubicBezTo>
                    <a:pt x="11161" y="5480"/>
                    <a:pt x="11454" y="5143"/>
                    <a:pt x="11465" y="4646"/>
                  </a:cubicBezTo>
                  <a:cubicBezTo>
                    <a:pt x="11468" y="4476"/>
                    <a:pt x="11306" y="4244"/>
                    <a:pt x="11648" y="4176"/>
                  </a:cubicBezTo>
                  <a:cubicBezTo>
                    <a:pt x="11655" y="4175"/>
                    <a:pt x="11660" y="4094"/>
                    <a:pt x="11644" y="4086"/>
                  </a:cubicBezTo>
                  <a:cubicBezTo>
                    <a:pt x="11426" y="3976"/>
                    <a:pt x="11448" y="3654"/>
                    <a:pt x="11144" y="3624"/>
                  </a:cubicBezTo>
                  <a:cubicBezTo>
                    <a:pt x="11034" y="3613"/>
                    <a:pt x="10976" y="3547"/>
                    <a:pt x="10927" y="3469"/>
                  </a:cubicBezTo>
                  <a:cubicBezTo>
                    <a:pt x="10758" y="3203"/>
                    <a:pt x="10419" y="3087"/>
                    <a:pt x="10226" y="2847"/>
                  </a:cubicBezTo>
                  <a:cubicBezTo>
                    <a:pt x="9992" y="2558"/>
                    <a:pt x="9601" y="2441"/>
                    <a:pt x="9358" y="2162"/>
                  </a:cubicBezTo>
                  <a:cubicBezTo>
                    <a:pt x="9184" y="1963"/>
                    <a:pt x="8927" y="1859"/>
                    <a:pt x="8685" y="1859"/>
                  </a:cubicBezTo>
                  <a:cubicBezTo>
                    <a:pt x="8490" y="1859"/>
                    <a:pt x="8305" y="1927"/>
                    <a:pt x="8183" y="2068"/>
                  </a:cubicBezTo>
                  <a:cubicBezTo>
                    <a:pt x="7773" y="2543"/>
                    <a:pt x="7375" y="3024"/>
                    <a:pt x="6988" y="3515"/>
                  </a:cubicBezTo>
                  <a:cubicBezTo>
                    <a:pt x="6679" y="3907"/>
                    <a:pt x="6397" y="4316"/>
                    <a:pt x="6094" y="4713"/>
                  </a:cubicBezTo>
                  <a:cubicBezTo>
                    <a:pt x="6059" y="4760"/>
                    <a:pt x="6037" y="4863"/>
                    <a:pt x="5962" y="4863"/>
                  </a:cubicBezTo>
                  <a:cubicBezTo>
                    <a:pt x="5943" y="4863"/>
                    <a:pt x="5921" y="4856"/>
                    <a:pt x="5893" y="4840"/>
                  </a:cubicBezTo>
                  <a:cubicBezTo>
                    <a:pt x="5804" y="4787"/>
                    <a:pt x="5794" y="4693"/>
                    <a:pt x="5858" y="4581"/>
                  </a:cubicBezTo>
                  <a:cubicBezTo>
                    <a:pt x="6024" y="4292"/>
                    <a:pt x="6171" y="3993"/>
                    <a:pt x="6311" y="3691"/>
                  </a:cubicBezTo>
                  <a:cubicBezTo>
                    <a:pt x="6609" y="3054"/>
                    <a:pt x="6627" y="2406"/>
                    <a:pt x="6353" y="1760"/>
                  </a:cubicBezTo>
                  <a:cubicBezTo>
                    <a:pt x="6312" y="1664"/>
                    <a:pt x="6257" y="1572"/>
                    <a:pt x="6217" y="1473"/>
                  </a:cubicBezTo>
                  <a:cubicBezTo>
                    <a:pt x="6030" y="1019"/>
                    <a:pt x="5670" y="669"/>
                    <a:pt x="5236" y="406"/>
                  </a:cubicBezTo>
                  <a:cubicBezTo>
                    <a:pt x="4856" y="175"/>
                    <a:pt x="4441" y="0"/>
                    <a:pt x="40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9;p30">
              <a:extLst>
                <a:ext uri="{FF2B5EF4-FFF2-40B4-BE49-F238E27FC236}">
                  <a16:creationId xmlns:a16="http://schemas.microsoft.com/office/drawing/2014/main" id="{4186FC02-A4F4-EB44-BFA8-F6B6129374A3}"/>
                </a:ext>
              </a:extLst>
            </p:cNvPr>
            <p:cNvSpPr/>
            <p:nvPr/>
          </p:nvSpPr>
          <p:spPr>
            <a:xfrm>
              <a:off x="5542925" y="2080963"/>
              <a:ext cx="35775" cy="62375"/>
            </a:xfrm>
            <a:custGeom>
              <a:avLst/>
              <a:gdLst/>
              <a:ahLst/>
              <a:cxnLst/>
              <a:rect l="l" t="t" r="r" b="b"/>
              <a:pathLst>
                <a:path w="1431" h="2495" extrusionOk="0">
                  <a:moveTo>
                    <a:pt x="1086" y="0"/>
                  </a:moveTo>
                  <a:cubicBezTo>
                    <a:pt x="1059" y="0"/>
                    <a:pt x="1031" y="1"/>
                    <a:pt x="1000" y="3"/>
                  </a:cubicBezTo>
                  <a:cubicBezTo>
                    <a:pt x="725" y="20"/>
                    <a:pt x="552" y="69"/>
                    <a:pt x="478" y="366"/>
                  </a:cubicBezTo>
                  <a:cubicBezTo>
                    <a:pt x="432" y="553"/>
                    <a:pt x="347" y="757"/>
                    <a:pt x="279" y="947"/>
                  </a:cubicBezTo>
                  <a:cubicBezTo>
                    <a:pt x="173" y="1247"/>
                    <a:pt x="113" y="1565"/>
                    <a:pt x="1" y="1858"/>
                  </a:cubicBezTo>
                  <a:cubicBezTo>
                    <a:pt x="36" y="1977"/>
                    <a:pt x="51" y="2089"/>
                    <a:pt x="103" y="2185"/>
                  </a:cubicBezTo>
                  <a:cubicBezTo>
                    <a:pt x="170" y="2309"/>
                    <a:pt x="236" y="2494"/>
                    <a:pt x="390" y="2494"/>
                  </a:cubicBezTo>
                  <a:cubicBezTo>
                    <a:pt x="400" y="2494"/>
                    <a:pt x="410" y="2494"/>
                    <a:pt x="421" y="2492"/>
                  </a:cubicBezTo>
                  <a:cubicBezTo>
                    <a:pt x="581" y="2469"/>
                    <a:pt x="751" y="2328"/>
                    <a:pt x="785" y="2160"/>
                  </a:cubicBezTo>
                  <a:cubicBezTo>
                    <a:pt x="912" y="1541"/>
                    <a:pt x="1144" y="950"/>
                    <a:pt x="1345" y="350"/>
                  </a:cubicBezTo>
                  <a:cubicBezTo>
                    <a:pt x="1431" y="94"/>
                    <a:pt x="1345" y="0"/>
                    <a:pt x="10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0;p30">
              <a:extLst>
                <a:ext uri="{FF2B5EF4-FFF2-40B4-BE49-F238E27FC236}">
                  <a16:creationId xmlns:a16="http://schemas.microsoft.com/office/drawing/2014/main" id="{3E9392F0-EE03-5443-A08C-85B98D77374F}"/>
                </a:ext>
              </a:extLst>
            </p:cNvPr>
            <p:cNvSpPr/>
            <p:nvPr/>
          </p:nvSpPr>
          <p:spPr>
            <a:xfrm>
              <a:off x="5464450" y="2393088"/>
              <a:ext cx="31825" cy="48725"/>
            </a:xfrm>
            <a:custGeom>
              <a:avLst/>
              <a:gdLst/>
              <a:ahLst/>
              <a:cxnLst/>
              <a:rect l="l" t="t" r="r" b="b"/>
              <a:pathLst>
                <a:path w="1273" h="1949" extrusionOk="0">
                  <a:moveTo>
                    <a:pt x="707" y="1"/>
                  </a:moveTo>
                  <a:cubicBezTo>
                    <a:pt x="624" y="1"/>
                    <a:pt x="522" y="40"/>
                    <a:pt x="398" y="114"/>
                  </a:cubicBezTo>
                  <a:cubicBezTo>
                    <a:pt x="243" y="205"/>
                    <a:pt x="0" y="285"/>
                    <a:pt x="137" y="500"/>
                  </a:cubicBezTo>
                  <a:cubicBezTo>
                    <a:pt x="255" y="687"/>
                    <a:pt x="242" y="881"/>
                    <a:pt x="283" y="1070"/>
                  </a:cubicBezTo>
                  <a:cubicBezTo>
                    <a:pt x="338" y="1313"/>
                    <a:pt x="450" y="1535"/>
                    <a:pt x="564" y="1756"/>
                  </a:cubicBezTo>
                  <a:cubicBezTo>
                    <a:pt x="657" y="1936"/>
                    <a:pt x="882" y="1930"/>
                    <a:pt x="1035" y="1948"/>
                  </a:cubicBezTo>
                  <a:cubicBezTo>
                    <a:pt x="1038" y="1949"/>
                    <a:pt x="1042" y="1949"/>
                    <a:pt x="1046" y="1949"/>
                  </a:cubicBezTo>
                  <a:cubicBezTo>
                    <a:pt x="1155" y="1949"/>
                    <a:pt x="1263" y="1774"/>
                    <a:pt x="1273" y="1637"/>
                  </a:cubicBezTo>
                  <a:cubicBezTo>
                    <a:pt x="1170" y="1167"/>
                    <a:pt x="1093" y="706"/>
                    <a:pt x="962" y="259"/>
                  </a:cubicBezTo>
                  <a:cubicBezTo>
                    <a:pt x="910" y="83"/>
                    <a:pt x="828" y="1"/>
                    <a:pt x="7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1;p30">
              <a:extLst>
                <a:ext uri="{FF2B5EF4-FFF2-40B4-BE49-F238E27FC236}">
                  <a16:creationId xmlns:a16="http://schemas.microsoft.com/office/drawing/2014/main" id="{7E504699-5189-0E4B-B2FC-932596BE4A36}"/>
                </a:ext>
              </a:extLst>
            </p:cNvPr>
            <p:cNvSpPr/>
            <p:nvPr/>
          </p:nvSpPr>
          <p:spPr>
            <a:xfrm>
              <a:off x="5579400" y="2112363"/>
              <a:ext cx="47025" cy="45525"/>
            </a:xfrm>
            <a:custGeom>
              <a:avLst/>
              <a:gdLst/>
              <a:ahLst/>
              <a:cxnLst/>
              <a:rect l="l" t="t" r="r" b="b"/>
              <a:pathLst>
                <a:path w="1881" h="1821" extrusionOk="0">
                  <a:moveTo>
                    <a:pt x="1599" y="0"/>
                  </a:moveTo>
                  <a:cubicBezTo>
                    <a:pt x="1586" y="0"/>
                    <a:pt x="1573" y="1"/>
                    <a:pt x="1560" y="1"/>
                  </a:cubicBezTo>
                  <a:cubicBezTo>
                    <a:pt x="1387" y="7"/>
                    <a:pt x="1202" y="73"/>
                    <a:pt x="1119" y="193"/>
                  </a:cubicBezTo>
                  <a:cubicBezTo>
                    <a:pt x="965" y="415"/>
                    <a:pt x="723" y="535"/>
                    <a:pt x="524" y="705"/>
                  </a:cubicBezTo>
                  <a:cubicBezTo>
                    <a:pt x="55" y="1105"/>
                    <a:pt x="0" y="1270"/>
                    <a:pt x="162" y="1693"/>
                  </a:cubicBezTo>
                  <a:cubicBezTo>
                    <a:pt x="198" y="1786"/>
                    <a:pt x="229" y="1821"/>
                    <a:pt x="264" y="1821"/>
                  </a:cubicBezTo>
                  <a:cubicBezTo>
                    <a:pt x="300" y="1821"/>
                    <a:pt x="341" y="1784"/>
                    <a:pt x="397" y="1735"/>
                  </a:cubicBezTo>
                  <a:cubicBezTo>
                    <a:pt x="756" y="1419"/>
                    <a:pt x="1096" y="1077"/>
                    <a:pt x="1492" y="807"/>
                  </a:cubicBezTo>
                  <a:cubicBezTo>
                    <a:pt x="1729" y="646"/>
                    <a:pt x="1784" y="457"/>
                    <a:pt x="1848" y="241"/>
                  </a:cubicBezTo>
                  <a:cubicBezTo>
                    <a:pt x="1880" y="44"/>
                    <a:pt x="1751" y="0"/>
                    <a:pt x="15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2;p30">
              <a:extLst>
                <a:ext uri="{FF2B5EF4-FFF2-40B4-BE49-F238E27FC236}">
                  <a16:creationId xmlns:a16="http://schemas.microsoft.com/office/drawing/2014/main" id="{5D199BF5-0D3B-0945-8807-0D10B3A203D1}"/>
                </a:ext>
              </a:extLst>
            </p:cNvPr>
            <p:cNvSpPr/>
            <p:nvPr/>
          </p:nvSpPr>
          <p:spPr>
            <a:xfrm>
              <a:off x="5423225" y="2392663"/>
              <a:ext cx="27875" cy="56150"/>
            </a:xfrm>
            <a:custGeom>
              <a:avLst/>
              <a:gdLst/>
              <a:ahLst/>
              <a:cxnLst/>
              <a:rect l="l" t="t" r="r" b="b"/>
              <a:pathLst>
                <a:path w="1115" h="2246" extrusionOk="0">
                  <a:moveTo>
                    <a:pt x="776" y="1"/>
                  </a:moveTo>
                  <a:cubicBezTo>
                    <a:pt x="720" y="1"/>
                    <a:pt x="662" y="45"/>
                    <a:pt x="595" y="172"/>
                  </a:cubicBezTo>
                  <a:cubicBezTo>
                    <a:pt x="302" y="733"/>
                    <a:pt x="267" y="1342"/>
                    <a:pt x="71" y="1918"/>
                  </a:cubicBezTo>
                  <a:cubicBezTo>
                    <a:pt x="57" y="2026"/>
                    <a:pt x="0" y="2129"/>
                    <a:pt x="168" y="2191"/>
                  </a:cubicBezTo>
                  <a:cubicBezTo>
                    <a:pt x="225" y="2212"/>
                    <a:pt x="281" y="2246"/>
                    <a:pt x="336" y="2246"/>
                  </a:cubicBezTo>
                  <a:cubicBezTo>
                    <a:pt x="363" y="2246"/>
                    <a:pt x="391" y="2237"/>
                    <a:pt x="418" y="2214"/>
                  </a:cubicBezTo>
                  <a:cubicBezTo>
                    <a:pt x="544" y="2106"/>
                    <a:pt x="698" y="2014"/>
                    <a:pt x="739" y="1842"/>
                  </a:cubicBezTo>
                  <a:cubicBezTo>
                    <a:pt x="848" y="1397"/>
                    <a:pt x="953" y="954"/>
                    <a:pt x="1073" y="512"/>
                  </a:cubicBezTo>
                  <a:cubicBezTo>
                    <a:pt x="1114" y="359"/>
                    <a:pt x="1101" y="225"/>
                    <a:pt x="979" y="124"/>
                  </a:cubicBezTo>
                  <a:cubicBezTo>
                    <a:pt x="907" y="64"/>
                    <a:pt x="843" y="1"/>
                    <a:pt x="7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3;p30">
              <a:extLst>
                <a:ext uri="{FF2B5EF4-FFF2-40B4-BE49-F238E27FC236}">
                  <a16:creationId xmlns:a16="http://schemas.microsoft.com/office/drawing/2014/main" id="{7F5626E5-D07B-8549-B64F-3CC9DE4B3144}"/>
                </a:ext>
              </a:extLst>
            </p:cNvPr>
            <p:cNvSpPr/>
            <p:nvPr/>
          </p:nvSpPr>
          <p:spPr>
            <a:xfrm>
              <a:off x="5594175" y="2156063"/>
              <a:ext cx="51125" cy="26775"/>
            </a:xfrm>
            <a:custGeom>
              <a:avLst/>
              <a:gdLst/>
              <a:ahLst/>
              <a:cxnLst/>
              <a:rect l="l" t="t" r="r" b="b"/>
              <a:pathLst>
                <a:path w="2045" h="1071" extrusionOk="0">
                  <a:moveTo>
                    <a:pt x="1615" y="1"/>
                  </a:moveTo>
                  <a:cubicBezTo>
                    <a:pt x="1563" y="1"/>
                    <a:pt x="1507" y="14"/>
                    <a:pt x="1446" y="44"/>
                  </a:cubicBezTo>
                  <a:cubicBezTo>
                    <a:pt x="1174" y="177"/>
                    <a:pt x="873" y="204"/>
                    <a:pt x="592" y="288"/>
                  </a:cubicBezTo>
                  <a:cubicBezTo>
                    <a:pt x="402" y="345"/>
                    <a:pt x="0" y="343"/>
                    <a:pt x="113" y="709"/>
                  </a:cubicBezTo>
                  <a:cubicBezTo>
                    <a:pt x="103" y="967"/>
                    <a:pt x="117" y="1071"/>
                    <a:pt x="237" y="1071"/>
                  </a:cubicBezTo>
                  <a:cubicBezTo>
                    <a:pt x="294" y="1071"/>
                    <a:pt x="377" y="1047"/>
                    <a:pt x="492" y="1005"/>
                  </a:cubicBezTo>
                  <a:cubicBezTo>
                    <a:pt x="866" y="867"/>
                    <a:pt x="1235" y="736"/>
                    <a:pt x="1632" y="655"/>
                  </a:cubicBezTo>
                  <a:cubicBezTo>
                    <a:pt x="1759" y="630"/>
                    <a:pt x="2044" y="491"/>
                    <a:pt x="1946" y="259"/>
                  </a:cubicBezTo>
                  <a:cubicBezTo>
                    <a:pt x="1887" y="121"/>
                    <a:pt x="1773" y="1"/>
                    <a:pt x="16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 build="allAtOnce"/>
      <p:bldP spid="876" grpId="0" build="allAtOnce"/>
      <p:bldP spid="22" grpId="0"/>
      <p:bldP spid="23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Clue</a:t>
            </a:r>
            <a:endParaRPr dirty="0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873176B-C968-D245-B4A7-CE6F3425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1609278"/>
            <a:ext cx="1390650" cy="139065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088AE68-0C20-F346-AEAF-EFF484C6A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0178" y="1491167"/>
            <a:ext cx="1614297" cy="1614297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215E8C66-4BFD-E043-93A6-E463327460FB}"/>
              </a:ext>
            </a:extLst>
          </p:cNvPr>
          <p:cNvSpPr txBox="1">
            <a:spLocks/>
          </p:cNvSpPr>
          <p:nvPr/>
        </p:nvSpPr>
        <p:spPr>
          <a:xfrm>
            <a:off x="5934076" y="3004869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Bob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2708BD-B659-B640-8A1A-668554568818}"/>
              </a:ext>
            </a:extLst>
          </p:cNvPr>
          <p:cNvCxnSpPr/>
          <p:nvPr/>
        </p:nvCxnSpPr>
        <p:spPr>
          <a:xfrm>
            <a:off x="2505456" y="2594163"/>
            <a:ext cx="39593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0C9B533E-89F7-A746-8BCE-EB945CA1224E}"/>
              </a:ext>
            </a:extLst>
          </p:cNvPr>
          <p:cNvSpPr txBox="1">
            <a:spLocks/>
          </p:cNvSpPr>
          <p:nvPr/>
        </p:nvSpPr>
        <p:spPr>
          <a:xfrm>
            <a:off x="171600" y="2999928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ALICE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206316E-E0FC-7D43-9658-5108CE7DF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3529" y="1720459"/>
            <a:ext cx="713295" cy="713295"/>
          </a:xfrm>
          <a:prstGeom prst="rect">
            <a:avLst/>
          </a:prstGeom>
        </p:spPr>
      </p:pic>
      <p:sp>
        <p:nvSpPr>
          <p:cNvPr id="47" name="Google Shape;825;p30">
            <a:extLst>
              <a:ext uri="{FF2B5EF4-FFF2-40B4-BE49-F238E27FC236}">
                <a16:creationId xmlns:a16="http://schemas.microsoft.com/office/drawing/2014/main" id="{0C86C284-0176-2B43-8599-BC7250D40648}"/>
              </a:ext>
            </a:extLst>
          </p:cNvPr>
          <p:cNvSpPr txBox="1">
            <a:spLocks/>
          </p:cNvSpPr>
          <p:nvPr/>
        </p:nvSpPr>
        <p:spPr>
          <a:xfrm>
            <a:off x="2487891" y="2709164"/>
            <a:ext cx="378093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Only Alice and Bob can read the message,</a:t>
            </a:r>
          </a:p>
          <a:p>
            <a:pPr marL="0" indent="0"/>
            <a:r>
              <a:rPr lang="en-GB" sz="1000" dirty="0"/>
              <a:t>no one can change it unnoticed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3C90F35-175E-0D43-AC6A-1897F2EDC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6556" y="3493939"/>
            <a:ext cx="1467239" cy="14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9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802 L -0.12691 0.42963 " pathEditMode="relative" ptsTypes="AA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 to our story</a:t>
            </a:r>
            <a:endParaRPr dirty="0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873176B-C968-D245-B4A7-CE6F3425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1609278"/>
            <a:ext cx="1390650" cy="139065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2708BD-B659-B640-8A1A-668554568818}"/>
              </a:ext>
            </a:extLst>
          </p:cNvPr>
          <p:cNvCxnSpPr/>
          <p:nvPr/>
        </p:nvCxnSpPr>
        <p:spPr>
          <a:xfrm>
            <a:off x="2505456" y="2594163"/>
            <a:ext cx="39593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0C9B533E-89F7-A746-8BCE-EB945CA1224E}"/>
              </a:ext>
            </a:extLst>
          </p:cNvPr>
          <p:cNvSpPr txBox="1">
            <a:spLocks/>
          </p:cNvSpPr>
          <p:nvPr/>
        </p:nvSpPr>
        <p:spPr>
          <a:xfrm>
            <a:off x="171600" y="2999928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ALICE</a:t>
            </a:r>
          </a:p>
        </p:txBody>
      </p:sp>
      <p:sp>
        <p:nvSpPr>
          <p:cNvPr id="47" name="Google Shape;825;p30">
            <a:extLst>
              <a:ext uri="{FF2B5EF4-FFF2-40B4-BE49-F238E27FC236}">
                <a16:creationId xmlns:a16="http://schemas.microsoft.com/office/drawing/2014/main" id="{0C86C284-0176-2B43-8599-BC7250D40648}"/>
              </a:ext>
            </a:extLst>
          </p:cNvPr>
          <p:cNvSpPr txBox="1">
            <a:spLocks/>
          </p:cNvSpPr>
          <p:nvPr/>
        </p:nvSpPr>
        <p:spPr>
          <a:xfrm>
            <a:off x="2487891" y="2709164"/>
            <a:ext cx="378093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Does Alice have one million dollar on her bank account?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3C90F35-175E-0D43-AC6A-1897F2EDC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6556" y="3493939"/>
            <a:ext cx="1467239" cy="14672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B106F8A-D2AA-F442-8FF6-57187A130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3827" y="1660880"/>
            <a:ext cx="1287446" cy="128744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A8EEF99-3796-B746-BDBF-BFDAFBE67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93795" y="3732828"/>
            <a:ext cx="1071573" cy="107157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289A694-4B5B-ED44-9E16-091BE73882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54982" y="3691771"/>
            <a:ext cx="1071574" cy="10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9"/>
          <p:cNvSpPr txBox="1">
            <a:spLocks noGrp="1"/>
          </p:cNvSpPr>
          <p:nvPr>
            <p:ph type="ctrTitle"/>
          </p:nvPr>
        </p:nvSpPr>
        <p:spPr>
          <a:xfrm>
            <a:off x="3108750" y="2205300"/>
            <a:ext cx="29265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That’s</a:t>
            </a:r>
            <a:r>
              <a:rPr lang="de-CH" dirty="0"/>
              <a:t> </a:t>
            </a:r>
            <a:r>
              <a:rPr lang="de-CH" dirty="0" err="1"/>
              <a:t>genius</a:t>
            </a:r>
            <a:r>
              <a:rPr lang="de-CH" dirty="0"/>
              <a:t>,  </a:t>
            </a:r>
            <a:r>
              <a:rPr lang="de-CH" dirty="0" err="1"/>
              <a:t>isn’t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0"/>
          <p:cNvSpPr txBox="1">
            <a:spLocks noGrp="1"/>
          </p:cNvSpPr>
          <p:nvPr>
            <p:ph type="ctrTitle" idx="8"/>
          </p:nvPr>
        </p:nvSpPr>
        <p:spPr>
          <a:xfrm>
            <a:off x="2008800" y="33774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Client-Server Architecture</a:t>
            </a:r>
            <a:endParaRPr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41EECF7-57DE-D448-BD20-5908C79D3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0411" y="2571750"/>
            <a:ext cx="803177" cy="80317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8D69AA1-3BE1-E142-818C-66B9BB685DCE}"/>
              </a:ext>
            </a:extLst>
          </p:cNvPr>
          <p:cNvGrpSpPr/>
          <p:nvPr/>
        </p:nvGrpSpPr>
        <p:grpSpPr>
          <a:xfrm>
            <a:off x="5071621" y="1544299"/>
            <a:ext cx="2063579" cy="1027451"/>
            <a:chOff x="5071621" y="1544299"/>
            <a:chExt cx="2063579" cy="102745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F51C84B-A5E6-C444-912C-BE199435F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02299" y="1544299"/>
              <a:ext cx="732901" cy="732901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C2C33D-2982-8548-9474-6323F7B8E297}"/>
                </a:ext>
              </a:extLst>
            </p:cNvPr>
            <p:cNvCxnSpPr/>
            <p:nvPr/>
          </p:nvCxnSpPr>
          <p:spPr>
            <a:xfrm flipV="1">
              <a:off x="5071621" y="1998482"/>
              <a:ext cx="1225484" cy="5732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9C42D7-C371-5A44-86CF-FF8C7B8810C9}"/>
              </a:ext>
            </a:extLst>
          </p:cNvPr>
          <p:cNvGrpSpPr/>
          <p:nvPr/>
        </p:nvGrpSpPr>
        <p:grpSpPr>
          <a:xfrm>
            <a:off x="2237223" y="3442355"/>
            <a:ext cx="1836246" cy="1184294"/>
            <a:chOff x="2237223" y="3442355"/>
            <a:chExt cx="1836246" cy="118429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5FEAA93-68F6-7A4F-94C1-147CEFD06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37223" y="3893748"/>
              <a:ext cx="732901" cy="732901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6B757E-7C0A-E242-BE7A-E81B0925338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flipV="1">
              <a:off x="2970124" y="3442355"/>
              <a:ext cx="1103345" cy="8178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3C74FB-6250-8141-8312-15AC5AE1A281}"/>
              </a:ext>
            </a:extLst>
          </p:cNvPr>
          <p:cNvGrpSpPr/>
          <p:nvPr/>
        </p:nvGrpSpPr>
        <p:grpSpPr>
          <a:xfrm>
            <a:off x="5071621" y="3422611"/>
            <a:ext cx="2063579" cy="1204039"/>
            <a:chOff x="5071621" y="3422611"/>
            <a:chExt cx="2063579" cy="1204039"/>
          </a:xfrm>
        </p:grpSpPr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942242C-8AFA-1B47-B2AE-1F982C434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02299" y="3893749"/>
              <a:ext cx="732901" cy="732901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EA614E-5AAC-7442-9023-7D9E622714E9}"/>
                </a:ext>
              </a:extLst>
            </p:cNvPr>
            <p:cNvCxnSpPr>
              <a:cxnSpLocks/>
            </p:cNvCxnSpPr>
            <p:nvPr/>
          </p:nvCxnSpPr>
          <p:spPr>
            <a:xfrm>
              <a:off x="5071621" y="3422611"/>
              <a:ext cx="1225484" cy="9042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7CDE6-62D5-0440-B759-9BD68DAC449A}"/>
              </a:ext>
            </a:extLst>
          </p:cNvPr>
          <p:cNvGrpSpPr/>
          <p:nvPr/>
        </p:nvGrpSpPr>
        <p:grpSpPr>
          <a:xfrm>
            <a:off x="2237223" y="1544299"/>
            <a:ext cx="1835155" cy="1027451"/>
            <a:chOff x="2237223" y="1544299"/>
            <a:chExt cx="1835155" cy="1027451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AA4A53AB-0E59-9D43-AFEF-3B26279EB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37223" y="1544299"/>
              <a:ext cx="732901" cy="732901"/>
            </a:xfrm>
            <a:prstGeom prst="rect">
              <a:avLst/>
            </a:prstGeom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575E0C-EB21-374B-B180-D726CD7B9684}"/>
                </a:ext>
              </a:extLst>
            </p:cNvPr>
            <p:cNvCxnSpPr>
              <a:cxnSpLocks/>
            </p:cNvCxnSpPr>
            <p:nvPr/>
          </p:nvCxnSpPr>
          <p:spPr>
            <a:xfrm>
              <a:off x="2970124" y="1955485"/>
              <a:ext cx="1102254" cy="6162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595B47A8-E86B-D644-823E-5A85405456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1621" y="2722494"/>
            <a:ext cx="549373" cy="549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0"/>
          <p:cNvSpPr txBox="1">
            <a:spLocks noGrp="1"/>
          </p:cNvSpPr>
          <p:nvPr>
            <p:ph type="ctrTitle" idx="8"/>
          </p:nvPr>
        </p:nvSpPr>
        <p:spPr>
          <a:xfrm>
            <a:off x="2008800" y="33774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Peer-To-Peer Network</a:t>
            </a:r>
            <a:endParaRPr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F51C84B-A5E6-C444-912C-BE199435F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299" y="1544299"/>
            <a:ext cx="732901" cy="73290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C2C33D-2982-8548-9474-6323F7B8E297}"/>
              </a:ext>
            </a:extLst>
          </p:cNvPr>
          <p:cNvCxnSpPr>
            <a:cxnSpLocks/>
          </p:cNvCxnSpPr>
          <p:nvPr/>
        </p:nvCxnSpPr>
        <p:spPr>
          <a:xfrm flipV="1">
            <a:off x="6768749" y="2327703"/>
            <a:ext cx="0" cy="14826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>
            <a:extLst>
              <a:ext uri="{FF2B5EF4-FFF2-40B4-BE49-F238E27FC236}">
                <a16:creationId xmlns:a16="http://schemas.microsoft.com/office/drawing/2014/main" id="{85FEAA93-68F6-7A4F-94C1-147CEFD06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7223" y="3893748"/>
            <a:ext cx="732901" cy="732901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46B757E-7C0A-E242-BE7A-E81B0925338C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2603673" y="2277200"/>
            <a:ext cx="1" cy="1533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>
            <a:extLst>
              <a:ext uri="{FF2B5EF4-FFF2-40B4-BE49-F238E27FC236}">
                <a16:creationId xmlns:a16="http://schemas.microsoft.com/office/drawing/2014/main" id="{D942242C-8AFA-1B47-B2AE-1F982C43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299" y="3893749"/>
            <a:ext cx="732901" cy="732901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6EA614E-5AAC-7442-9023-7D9E622714E9}"/>
              </a:ext>
            </a:extLst>
          </p:cNvPr>
          <p:cNvCxnSpPr>
            <a:cxnSpLocks/>
          </p:cNvCxnSpPr>
          <p:nvPr/>
        </p:nvCxnSpPr>
        <p:spPr>
          <a:xfrm>
            <a:off x="3075318" y="4149443"/>
            <a:ext cx="32217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AA4A53AB-0E59-9D43-AFEF-3B26279EB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7223" y="1544299"/>
            <a:ext cx="732901" cy="73290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1575E0C-EB21-374B-B180-D726CD7B9684}"/>
              </a:ext>
            </a:extLst>
          </p:cNvPr>
          <p:cNvCxnSpPr>
            <a:cxnSpLocks/>
          </p:cNvCxnSpPr>
          <p:nvPr/>
        </p:nvCxnSpPr>
        <p:spPr>
          <a:xfrm>
            <a:off x="3075318" y="1889424"/>
            <a:ext cx="32217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595B47A8-E86B-D644-823E-5A8540545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5200" y="3576590"/>
            <a:ext cx="549373" cy="54937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40FECD5-F10C-394B-97EC-2AE1501F0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5199" y="1170961"/>
            <a:ext cx="549373" cy="54937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1E2BE43-7969-594F-9517-8AB02DDBB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3196" y="1232071"/>
            <a:ext cx="549373" cy="54937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C4296E8-6D1F-D440-A036-0CD598C80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3195" y="3600070"/>
            <a:ext cx="549373" cy="54937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6064B2-26B7-594A-A15B-D3674F04535C}"/>
              </a:ext>
            </a:extLst>
          </p:cNvPr>
          <p:cNvCxnSpPr>
            <a:cxnSpLocks/>
          </p:cNvCxnSpPr>
          <p:nvPr/>
        </p:nvCxnSpPr>
        <p:spPr>
          <a:xfrm flipV="1">
            <a:off x="3073819" y="2252841"/>
            <a:ext cx="3273824" cy="16409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D4DB0D-EF60-274C-9F66-E6B7A5E9F466}"/>
              </a:ext>
            </a:extLst>
          </p:cNvPr>
          <p:cNvCxnSpPr>
            <a:cxnSpLocks/>
          </p:cNvCxnSpPr>
          <p:nvPr/>
        </p:nvCxnSpPr>
        <p:spPr>
          <a:xfrm flipH="1" flipV="1">
            <a:off x="3073819" y="2252841"/>
            <a:ext cx="3223286" cy="1598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90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3"/>
          <p:cNvSpPr txBox="1">
            <a:spLocks noGrp="1"/>
          </p:cNvSpPr>
          <p:nvPr>
            <p:ph type="ctrTitle"/>
          </p:nvPr>
        </p:nvSpPr>
        <p:spPr>
          <a:xfrm>
            <a:off x="3312600" y="1278850"/>
            <a:ext cx="25188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P2p vs Client-Server</a:t>
            </a:r>
            <a:endParaRPr dirty="0"/>
          </a:p>
        </p:txBody>
      </p:sp>
      <p:grpSp>
        <p:nvGrpSpPr>
          <p:cNvPr id="903" name="Google Shape;903;p33"/>
          <p:cNvGrpSpPr/>
          <p:nvPr/>
        </p:nvGrpSpPr>
        <p:grpSpPr>
          <a:xfrm>
            <a:off x="6550488" y="2469313"/>
            <a:ext cx="1089202" cy="357272"/>
            <a:chOff x="6550488" y="2469313"/>
            <a:chExt cx="1089202" cy="357272"/>
          </a:xfrm>
        </p:grpSpPr>
        <p:sp>
          <p:nvSpPr>
            <p:cNvPr id="904" name="Google Shape;904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5818" y="1484"/>
                  </a:moveTo>
                  <a:cubicBezTo>
                    <a:pt x="16163" y="1484"/>
                    <a:pt x="16509" y="1495"/>
                    <a:pt x="16856" y="1521"/>
                  </a:cubicBezTo>
                  <a:cubicBezTo>
                    <a:pt x="17915" y="1598"/>
                    <a:pt x="18973" y="1559"/>
                    <a:pt x="20037" y="1685"/>
                  </a:cubicBezTo>
                  <a:cubicBezTo>
                    <a:pt x="20125" y="1696"/>
                    <a:pt x="20212" y="1700"/>
                    <a:pt x="20301" y="1700"/>
                  </a:cubicBezTo>
                  <a:cubicBezTo>
                    <a:pt x="20801" y="1700"/>
                    <a:pt x="21315" y="1559"/>
                    <a:pt x="21830" y="1559"/>
                  </a:cubicBezTo>
                  <a:cubicBezTo>
                    <a:pt x="22003" y="1559"/>
                    <a:pt x="22176" y="1575"/>
                    <a:pt x="22349" y="1617"/>
                  </a:cubicBezTo>
                  <a:cubicBezTo>
                    <a:pt x="22642" y="1689"/>
                    <a:pt x="22935" y="1713"/>
                    <a:pt x="23228" y="1713"/>
                  </a:cubicBezTo>
                  <a:cubicBezTo>
                    <a:pt x="23813" y="1713"/>
                    <a:pt x="24398" y="1618"/>
                    <a:pt x="24986" y="1618"/>
                  </a:cubicBezTo>
                  <a:cubicBezTo>
                    <a:pt x="25103" y="1618"/>
                    <a:pt x="25221" y="1622"/>
                    <a:pt x="25339" y="1631"/>
                  </a:cubicBezTo>
                  <a:cubicBezTo>
                    <a:pt x="25456" y="1640"/>
                    <a:pt x="25574" y="1644"/>
                    <a:pt x="25692" y="1644"/>
                  </a:cubicBezTo>
                  <a:cubicBezTo>
                    <a:pt x="26141" y="1644"/>
                    <a:pt x="26597" y="1591"/>
                    <a:pt x="27053" y="1591"/>
                  </a:cubicBezTo>
                  <a:cubicBezTo>
                    <a:pt x="27294" y="1591"/>
                    <a:pt x="27535" y="1606"/>
                    <a:pt x="27775" y="1651"/>
                  </a:cubicBezTo>
                  <a:cubicBezTo>
                    <a:pt x="28289" y="1747"/>
                    <a:pt x="28803" y="1775"/>
                    <a:pt x="29318" y="1775"/>
                  </a:cubicBezTo>
                  <a:cubicBezTo>
                    <a:pt x="30014" y="1775"/>
                    <a:pt x="30711" y="1724"/>
                    <a:pt x="31407" y="1724"/>
                  </a:cubicBezTo>
                  <a:cubicBezTo>
                    <a:pt x="31523" y="1724"/>
                    <a:pt x="31638" y="1726"/>
                    <a:pt x="31754" y="1729"/>
                  </a:cubicBezTo>
                  <a:cubicBezTo>
                    <a:pt x="32663" y="1755"/>
                    <a:pt x="33566" y="1901"/>
                    <a:pt x="34481" y="1901"/>
                  </a:cubicBezTo>
                  <a:cubicBezTo>
                    <a:pt x="34678" y="1901"/>
                    <a:pt x="34876" y="1895"/>
                    <a:pt x="35074" y="1878"/>
                  </a:cubicBezTo>
                  <a:cubicBezTo>
                    <a:pt x="35207" y="1868"/>
                    <a:pt x="35340" y="1863"/>
                    <a:pt x="35473" y="1863"/>
                  </a:cubicBezTo>
                  <a:cubicBezTo>
                    <a:pt x="36282" y="1863"/>
                    <a:pt x="37107" y="2045"/>
                    <a:pt x="37924" y="2264"/>
                  </a:cubicBezTo>
                  <a:cubicBezTo>
                    <a:pt x="38377" y="2385"/>
                    <a:pt x="38856" y="2626"/>
                    <a:pt x="39359" y="2626"/>
                  </a:cubicBezTo>
                  <a:cubicBezTo>
                    <a:pt x="39560" y="2626"/>
                    <a:pt x="39765" y="2588"/>
                    <a:pt x="39974" y="2488"/>
                  </a:cubicBezTo>
                  <a:cubicBezTo>
                    <a:pt x="40118" y="2419"/>
                    <a:pt x="40265" y="2393"/>
                    <a:pt x="40414" y="2393"/>
                  </a:cubicBezTo>
                  <a:cubicBezTo>
                    <a:pt x="40846" y="2393"/>
                    <a:pt x="41292" y="2619"/>
                    <a:pt x="41713" y="2693"/>
                  </a:cubicBezTo>
                  <a:cubicBezTo>
                    <a:pt x="42449" y="2824"/>
                    <a:pt x="43260" y="2896"/>
                    <a:pt x="43915" y="3277"/>
                  </a:cubicBezTo>
                  <a:cubicBezTo>
                    <a:pt x="44425" y="3575"/>
                    <a:pt x="44804" y="4364"/>
                    <a:pt x="44993" y="5153"/>
                  </a:cubicBezTo>
                  <a:cubicBezTo>
                    <a:pt x="45209" y="6055"/>
                    <a:pt x="44979" y="6971"/>
                    <a:pt x="44937" y="7852"/>
                  </a:cubicBezTo>
                  <a:cubicBezTo>
                    <a:pt x="44853" y="9666"/>
                    <a:pt x="44580" y="11495"/>
                    <a:pt x="44187" y="13248"/>
                  </a:cubicBezTo>
                  <a:cubicBezTo>
                    <a:pt x="43916" y="14457"/>
                    <a:pt x="43330" y="15432"/>
                    <a:pt x="42200" y="15938"/>
                  </a:cubicBezTo>
                  <a:cubicBezTo>
                    <a:pt x="41363" y="16313"/>
                    <a:pt x="40447" y="16408"/>
                    <a:pt x="39666" y="16988"/>
                  </a:cubicBezTo>
                  <a:cubicBezTo>
                    <a:pt x="39598" y="17038"/>
                    <a:pt x="39520" y="17063"/>
                    <a:pt x="39436" y="17063"/>
                  </a:cubicBezTo>
                  <a:cubicBezTo>
                    <a:pt x="39319" y="17063"/>
                    <a:pt x="39190" y="17014"/>
                    <a:pt x="39061" y="16915"/>
                  </a:cubicBezTo>
                  <a:cubicBezTo>
                    <a:pt x="37849" y="17251"/>
                    <a:pt x="36533" y="16772"/>
                    <a:pt x="35321" y="17476"/>
                  </a:cubicBezTo>
                  <a:cubicBezTo>
                    <a:pt x="35261" y="17512"/>
                    <a:pt x="35180" y="17561"/>
                    <a:pt x="35120" y="17561"/>
                  </a:cubicBezTo>
                  <a:cubicBezTo>
                    <a:pt x="35107" y="17561"/>
                    <a:pt x="35094" y="17559"/>
                    <a:pt x="35083" y="17553"/>
                  </a:cubicBezTo>
                  <a:cubicBezTo>
                    <a:pt x="34733" y="17350"/>
                    <a:pt x="34376" y="17286"/>
                    <a:pt x="34018" y="17286"/>
                  </a:cubicBezTo>
                  <a:cubicBezTo>
                    <a:pt x="33400" y="17286"/>
                    <a:pt x="32775" y="17476"/>
                    <a:pt x="32157" y="17476"/>
                  </a:cubicBezTo>
                  <a:cubicBezTo>
                    <a:pt x="32090" y="17476"/>
                    <a:pt x="32022" y="17474"/>
                    <a:pt x="31955" y="17469"/>
                  </a:cubicBezTo>
                  <a:cubicBezTo>
                    <a:pt x="31495" y="17434"/>
                    <a:pt x="30993" y="17338"/>
                    <a:pt x="30487" y="17338"/>
                  </a:cubicBezTo>
                  <a:cubicBezTo>
                    <a:pt x="30132" y="17338"/>
                    <a:pt x="29774" y="17385"/>
                    <a:pt x="29427" y="17536"/>
                  </a:cubicBezTo>
                  <a:cubicBezTo>
                    <a:pt x="29258" y="17609"/>
                    <a:pt x="29085" y="17634"/>
                    <a:pt x="28911" y="17634"/>
                  </a:cubicBezTo>
                  <a:cubicBezTo>
                    <a:pt x="28547" y="17634"/>
                    <a:pt x="28177" y="17527"/>
                    <a:pt x="27821" y="17527"/>
                  </a:cubicBezTo>
                  <a:cubicBezTo>
                    <a:pt x="27800" y="17527"/>
                    <a:pt x="27780" y="17527"/>
                    <a:pt x="27759" y="17528"/>
                  </a:cubicBezTo>
                  <a:cubicBezTo>
                    <a:pt x="27577" y="17534"/>
                    <a:pt x="27396" y="17537"/>
                    <a:pt x="27214" y="17537"/>
                  </a:cubicBezTo>
                  <a:cubicBezTo>
                    <a:pt x="26419" y="17537"/>
                    <a:pt x="25629" y="17483"/>
                    <a:pt x="24836" y="17436"/>
                  </a:cubicBezTo>
                  <a:cubicBezTo>
                    <a:pt x="24031" y="17388"/>
                    <a:pt x="23220" y="17422"/>
                    <a:pt x="22416" y="17352"/>
                  </a:cubicBezTo>
                  <a:cubicBezTo>
                    <a:pt x="22013" y="17317"/>
                    <a:pt x="21611" y="17303"/>
                    <a:pt x="21210" y="17303"/>
                  </a:cubicBezTo>
                  <a:cubicBezTo>
                    <a:pt x="20462" y="17303"/>
                    <a:pt x="19715" y="17354"/>
                    <a:pt x="18966" y="17420"/>
                  </a:cubicBezTo>
                  <a:cubicBezTo>
                    <a:pt x="18822" y="17433"/>
                    <a:pt x="18678" y="17438"/>
                    <a:pt x="18533" y="17438"/>
                  </a:cubicBezTo>
                  <a:cubicBezTo>
                    <a:pt x="18019" y="17438"/>
                    <a:pt x="17502" y="17373"/>
                    <a:pt x="16987" y="17347"/>
                  </a:cubicBezTo>
                  <a:cubicBezTo>
                    <a:pt x="16836" y="17340"/>
                    <a:pt x="16685" y="17337"/>
                    <a:pt x="16535" y="17337"/>
                  </a:cubicBezTo>
                  <a:cubicBezTo>
                    <a:pt x="15546" y="17337"/>
                    <a:pt x="14558" y="17472"/>
                    <a:pt x="13575" y="17472"/>
                  </a:cubicBezTo>
                  <a:cubicBezTo>
                    <a:pt x="13547" y="17472"/>
                    <a:pt x="13519" y="17472"/>
                    <a:pt x="13491" y="17472"/>
                  </a:cubicBezTo>
                  <a:cubicBezTo>
                    <a:pt x="11503" y="17456"/>
                    <a:pt x="9518" y="17220"/>
                    <a:pt x="7533" y="17070"/>
                  </a:cubicBezTo>
                  <a:cubicBezTo>
                    <a:pt x="6368" y="16982"/>
                    <a:pt x="5203" y="16892"/>
                    <a:pt x="4039" y="16786"/>
                  </a:cubicBezTo>
                  <a:cubicBezTo>
                    <a:pt x="3347" y="16724"/>
                    <a:pt x="2059" y="15305"/>
                    <a:pt x="1949" y="14488"/>
                  </a:cubicBezTo>
                  <a:cubicBezTo>
                    <a:pt x="1611" y="11965"/>
                    <a:pt x="1392" y="9418"/>
                    <a:pt x="1513" y="6866"/>
                  </a:cubicBezTo>
                  <a:cubicBezTo>
                    <a:pt x="1609" y="4808"/>
                    <a:pt x="1933" y="4557"/>
                    <a:pt x="3280" y="3786"/>
                  </a:cubicBezTo>
                  <a:cubicBezTo>
                    <a:pt x="4262" y="3222"/>
                    <a:pt x="5354" y="3227"/>
                    <a:pt x="6295" y="2558"/>
                  </a:cubicBezTo>
                  <a:cubicBezTo>
                    <a:pt x="6643" y="2309"/>
                    <a:pt x="7121" y="2437"/>
                    <a:pt x="7538" y="2348"/>
                  </a:cubicBezTo>
                  <a:cubicBezTo>
                    <a:pt x="9078" y="2021"/>
                    <a:pt x="10649" y="1891"/>
                    <a:pt x="12213" y="1737"/>
                  </a:cubicBezTo>
                  <a:cubicBezTo>
                    <a:pt x="13418" y="1617"/>
                    <a:pt x="14614" y="1484"/>
                    <a:pt x="15818" y="1484"/>
                  </a:cubicBezTo>
                  <a:close/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3"/>
          <p:cNvGrpSpPr/>
          <p:nvPr/>
        </p:nvGrpSpPr>
        <p:grpSpPr>
          <a:xfrm>
            <a:off x="6523078" y="1452929"/>
            <a:ext cx="985865" cy="921982"/>
            <a:chOff x="6523078" y="1452929"/>
            <a:chExt cx="985865" cy="921982"/>
          </a:xfrm>
        </p:grpSpPr>
        <p:grpSp>
          <p:nvGrpSpPr>
            <p:cNvPr id="907" name="Google Shape;907;p33"/>
            <p:cNvGrpSpPr/>
            <p:nvPr/>
          </p:nvGrpSpPr>
          <p:grpSpPr>
            <a:xfrm>
              <a:off x="6523078" y="1452929"/>
              <a:ext cx="985865" cy="921982"/>
              <a:chOff x="6523078" y="1452929"/>
              <a:chExt cx="985865" cy="921982"/>
            </a:xfrm>
          </p:grpSpPr>
          <p:sp>
            <p:nvSpPr>
              <p:cNvPr id="908" name="Google Shape;908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0034" y="1726"/>
                    </a:moveTo>
                    <a:cubicBezTo>
                      <a:pt x="40288" y="1726"/>
                      <a:pt x="40541" y="1767"/>
                      <a:pt x="40789" y="1894"/>
                    </a:cubicBezTo>
                    <a:cubicBezTo>
                      <a:pt x="40804" y="1902"/>
                      <a:pt x="40823" y="1905"/>
                      <a:pt x="40842" y="1905"/>
                    </a:cubicBezTo>
                    <a:cubicBezTo>
                      <a:pt x="40876" y="1905"/>
                      <a:pt x="40913" y="1897"/>
                      <a:pt x="40945" y="1891"/>
                    </a:cubicBezTo>
                    <a:cubicBezTo>
                      <a:pt x="41491" y="1787"/>
                      <a:pt x="42034" y="1745"/>
                      <a:pt x="42575" y="1745"/>
                    </a:cubicBezTo>
                    <a:cubicBezTo>
                      <a:pt x="44188" y="1745"/>
                      <a:pt x="45782" y="2112"/>
                      <a:pt x="47384" y="2260"/>
                    </a:cubicBezTo>
                    <a:cubicBezTo>
                      <a:pt x="48609" y="2373"/>
                      <a:pt x="49866" y="2409"/>
                      <a:pt x="51031" y="2902"/>
                    </a:cubicBezTo>
                    <a:cubicBezTo>
                      <a:pt x="52484" y="3518"/>
                      <a:pt x="53928" y="4156"/>
                      <a:pt x="55387" y="4756"/>
                    </a:cubicBezTo>
                    <a:cubicBezTo>
                      <a:pt x="56635" y="5270"/>
                      <a:pt x="57814" y="5937"/>
                      <a:pt x="58917" y="6676"/>
                    </a:cubicBezTo>
                    <a:cubicBezTo>
                      <a:pt x="60146" y="7502"/>
                      <a:pt x="61341" y="8412"/>
                      <a:pt x="62428" y="9445"/>
                    </a:cubicBezTo>
                    <a:cubicBezTo>
                      <a:pt x="63027" y="10016"/>
                      <a:pt x="63730" y="10482"/>
                      <a:pt x="64301" y="11078"/>
                    </a:cubicBezTo>
                    <a:cubicBezTo>
                      <a:pt x="65337" y="12158"/>
                      <a:pt x="66443" y="13209"/>
                      <a:pt x="67281" y="14435"/>
                    </a:cubicBezTo>
                    <a:cubicBezTo>
                      <a:pt x="68624" y="16398"/>
                      <a:pt x="70063" y="18303"/>
                      <a:pt x="70918" y="20594"/>
                    </a:cubicBezTo>
                    <a:cubicBezTo>
                      <a:pt x="71440" y="21992"/>
                      <a:pt x="72042" y="23392"/>
                      <a:pt x="72482" y="24803"/>
                    </a:cubicBezTo>
                    <a:cubicBezTo>
                      <a:pt x="72922" y="26208"/>
                      <a:pt x="73543" y="27555"/>
                      <a:pt x="73747" y="29091"/>
                    </a:cubicBezTo>
                    <a:cubicBezTo>
                      <a:pt x="73975" y="30808"/>
                      <a:pt x="74079" y="32515"/>
                      <a:pt x="74118" y="34229"/>
                    </a:cubicBezTo>
                    <a:cubicBezTo>
                      <a:pt x="74132" y="34870"/>
                      <a:pt x="74380" y="35579"/>
                      <a:pt x="73902" y="36197"/>
                    </a:cubicBezTo>
                    <a:cubicBezTo>
                      <a:pt x="73848" y="36267"/>
                      <a:pt x="73975" y="36491"/>
                      <a:pt x="74037" y="36637"/>
                    </a:cubicBezTo>
                    <a:cubicBezTo>
                      <a:pt x="74075" y="36727"/>
                      <a:pt x="74146" y="36805"/>
                      <a:pt x="74204" y="36887"/>
                    </a:cubicBezTo>
                    <a:cubicBezTo>
                      <a:pt x="73336" y="37457"/>
                      <a:pt x="73899" y="38429"/>
                      <a:pt x="73639" y="39197"/>
                    </a:cubicBezTo>
                    <a:cubicBezTo>
                      <a:pt x="73328" y="40125"/>
                      <a:pt x="73155" y="41192"/>
                      <a:pt x="72945" y="42203"/>
                    </a:cubicBezTo>
                    <a:cubicBezTo>
                      <a:pt x="72823" y="42789"/>
                      <a:pt x="72689" y="43374"/>
                      <a:pt x="72399" y="43931"/>
                    </a:cubicBezTo>
                    <a:cubicBezTo>
                      <a:pt x="72197" y="44320"/>
                      <a:pt x="72203" y="44832"/>
                      <a:pt x="72133" y="45283"/>
                    </a:cubicBezTo>
                    <a:cubicBezTo>
                      <a:pt x="71984" y="46251"/>
                      <a:pt x="71799" y="47277"/>
                      <a:pt x="71063" y="48054"/>
                    </a:cubicBezTo>
                    <a:cubicBezTo>
                      <a:pt x="70981" y="48139"/>
                      <a:pt x="70917" y="48292"/>
                      <a:pt x="70925" y="48408"/>
                    </a:cubicBezTo>
                    <a:cubicBezTo>
                      <a:pt x="70978" y="49289"/>
                      <a:pt x="70254" y="49902"/>
                      <a:pt x="70144" y="50718"/>
                    </a:cubicBezTo>
                    <a:cubicBezTo>
                      <a:pt x="70114" y="50939"/>
                      <a:pt x="69932" y="50900"/>
                      <a:pt x="69845" y="50991"/>
                    </a:cubicBezTo>
                    <a:cubicBezTo>
                      <a:pt x="69581" y="51264"/>
                      <a:pt x="69324" y="51501"/>
                      <a:pt x="69361" y="52005"/>
                    </a:cubicBezTo>
                    <a:cubicBezTo>
                      <a:pt x="69402" y="52551"/>
                      <a:pt x="68853" y="52960"/>
                      <a:pt x="68635" y="53455"/>
                    </a:cubicBezTo>
                    <a:cubicBezTo>
                      <a:pt x="68310" y="54190"/>
                      <a:pt x="67677" y="54632"/>
                      <a:pt x="67207" y="55226"/>
                    </a:cubicBezTo>
                    <a:cubicBezTo>
                      <a:pt x="66320" y="56345"/>
                      <a:pt x="65688" y="57681"/>
                      <a:pt x="64397" y="58448"/>
                    </a:cubicBezTo>
                    <a:cubicBezTo>
                      <a:pt x="64330" y="58487"/>
                      <a:pt x="64256" y="58546"/>
                      <a:pt x="64229" y="58615"/>
                    </a:cubicBezTo>
                    <a:cubicBezTo>
                      <a:pt x="64072" y="59025"/>
                      <a:pt x="63755" y="59383"/>
                      <a:pt x="63798" y="59864"/>
                    </a:cubicBezTo>
                    <a:cubicBezTo>
                      <a:pt x="63665" y="59794"/>
                      <a:pt x="63557" y="59764"/>
                      <a:pt x="63468" y="59764"/>
                    </a:cubicBezTo>
                    <a:cubicBezTo>
                      <a:pt x="63145" y="59764"/>
                      <a:pt x="63069" y="60154"/>
                      <a:pt x="62867" y="60413"/>
                    </a:cubicBezTo>
                    <a:cubicBezTo>
                      <a:pt x="62579" y="60782"/>
                      <a:pt x="62188" y="61100"/>
                      <a:pt x="61782" y="61340"/>
                    </a:cubicBezTo>
                    <a:cubicBezTo>
                      <a:pt x="61390" y="61570"/>
                      <a:pt x="61124" y="61922"/>
                      <a:pt x="60813" y="62216"/>
                    </a:cubicBezTo>
                    <a:cubicBezTo>
                      <a:pt x="59956" y="63025"/>
                      <a:pt x="59009" y="63719"/>
                      <a:pt x="58102" y="64464"/>
                    </a:cubicBezTo>
                    <a:cubicBezTo>
                      <a:pt x="57873" y="64652"/>
                      <a:pt x="57579" y="64759"/>
                      <a:pt x="57308" y="64896"/>
                    </a:cubicBezTo>
                    <a:cubicBezTo>
                      <a:pt x="55995" y="65554"/>
                      <a:pt x="54749" y="66321"/>
                      <a:pt x="53360" y="66859"/>
                    </a:cubicBezTo>
                    <a:cubicBezTo>
                      <a:pt x="51618" y="67536"/>
                      <a:pt x="49877" y="68238"/>
                      <a:pt x="48045" y="68515"/>
                    </a:cubicBezTo>
                    <a:cubicBezTo>
                      <a:pt x="46604" y="68732"/>
                      <a:pt x="45157" y="68981"/>
                      <a:pt x="43673" y="69036"/>
                    </a:cubicBezTo>
                    <a:cubicBezTo>
                      <a:pt x="42248" y="69085"/>
                      <a:pt x="40837" y="69082"/>
                      <a:pt x="39416" y="69085"/>
                    </a:cubicBezTo>
                    <a:cubicBezTo>
                      <a:pt x="39405" y="69085"/>
                      <a:pt x="39395" y="69085"/>
                      <a:pt x="39385" y="69085"/>
                    </a:cubicBezTo>
                    <a:cubicBezTo>
                      <a:pt x="38311" y="69085"/>
                      <a:pt x="37241" y="68926"/>
                      <a:pt x="36248" y="68737"/>
                    </a:cubicBezTo>
                    <a:cubicBezTo>
                      <a:pt x="34970" y="68493"/>
                      <a:pt x="33677" y="68037"/>
                      <a:pt x="32403" y="67654"/>
                    </a:cubicBezTo>
                    <a:cubicBezTo>
                      <a:pt x="31263" y="67310"/>
                      <a:pt x="30088" y="67021"/>
                      <a:pt x="29002" y="66562"/>
                    </a:cubicBezTo>
                    <a:cubicBezTo>
                      <a:pt x="27977" y="66131"/>
                      <a:pt x="26936" y="65707"/>
                      <a:pt x="25952" y="65150"/>
                    </a:cubicBezTo>
                    <a:cubicBezTo>
                      <a:pt x="25159" y="64700"/>
                      <a:pt x="24446" y="64006"/>
                      <a:pt x="23418" y="64006"/>
                    </a:cubicBezTo>
                    <a:cubicBezTo>
                      <a:pt x="23404" y="64006"/>
                      <a:pt x="23391" y="64006"/>
                      <a:pt x="23377" y="64006"/>
                    </a:cubicBezTo>
                    <a:cubicBezTo>
                      <a:pt x="23374" y="64006"/>
                      <a:pt x="23371" y="64006"/>
                      <a:pt x="23368" y="64006"/>
                    </a:cubicBezTo>
                    <a:cubicBezTo>
                      <a:pt x="22988" y="64006"/>
                      <a:pt x="22802" y="63524"/>
                      <a:pt x="22505" y="63300"/>
                    </a:cubicBezTo>
                    <a:cubicBezTo>
                      <a:pt x="21582" y="62608"/>
                      <a:pt x="20614" y="62009"/>
                      <a:pt x="19620" y="61438"/>
                    </a:cubicBezTo>
                    <a:cubicBezTo>
                      <a:pt x="19043" y="61107"/>
                      <a:pt x="18821" y="60321"/>
                      <a:pt x="18146" y="60136"/>
                    </a:cubicBezTo>
                    <a:cubicBezTo>
                      <a:pt x="17427" y="59940"/>
                      <a:pt x="17374" y="59089"/>
                      <a:pt x="16722" y="58851"/>
                    </a:cubicBezTo>
                    <a:cubicBezTo>
                      <a:pt x="15985" y="58582"/>
                      <a:pt x="15686" y="57734"/>
                      <a:pt x="15184" y="57393"/>
                    </a:cubicBezTo>
                    <a:cubicBezTo>
                      <a:pt x="14432" y="56883"/>
                      <a:pt x="14086" y="55872"/>
                      <a:pt x="13099" y="55724"/>
                    </a:cubicBezTo>
                    <a:cubicBezTo>
                      <a:pt x="12967" y="55703"/>
                      <a:pt x="12897" y="55679"/>
                      <a:pt x="12889" y="55567"/>
                    </a:cubicBezTo>
                    <a:cubicBezTo>
                      <a:pt x="12799" y="54470"/>
                      <a:pt x="11751" y="54100"/>
                      <a:pt x="11200" y="53354"/>
                    </a:cubicBezTo>
                    <a:cubicBezTo>
                      <a:pt x="10691" y="52663"/>
                      <a:pt x="10075" y="52061"/>
                      <a:pt x="9644" y="51297"/>
                    </a:cubicBezTo>
                    <a:cubicBezTo>
                      <a:pt x="9223" y="50553"/>
                      <a:pt x="8675" y="49881"/>
                      <a:pt x="8194" y="49172"/>
                    </a:cubicBezTo>
                    <a:cubicBezTo>
                      <a:pt x="7235" y="47750"/>
                      <a:pt x="6679" y="46111"/>
                      <a:pt x="5771" y="44664"/>
                    </a:cubicBezTo>
                    <a:cubicBezTo>
                      <a:pt x="4490" y="42623"/>
                      <a:pt x="3862" y="40300"/>
                      <a:pt x="2943" y="38109"/>
                    </a:cubicBezTo>
                    <a:cubicBezTo>
                      <a:pt x="2378" y="36758"/>
                      <a:pt x="2211" y="35238"/>
                      <a:pt x="1900" y="33787"/>
                    </a:cubicBezTo>
                    <a:cubicBezTo>
                      <a:pt x="1407" y="31482"/>
                      <a:pt x="1281" y="29161"/>
                      <a:pt x="1715" y="26830"/>
                    </a:cubicBezTo>
                    <a:cubicBezTo>
                      <a:pt x="1765" y="26564"/>
                      <a:pt x="1564" y="26309"/>
                      <a:pt x="1721" y="26053"/>
                    </a:cubicBezTo>
                    <a:lnTo>
                      <a:pt x="1721" y="26053"/>
                    </a:lnTo>
                    <a:cubicBezTo>
                      <a:pt x="3165" y="26462"/>
                      <a:pt x="4587" y="26944"/>
                      <a:pt x="5981" y="27501"/>
                    </a:cubicBezTo>
                    <a:cubicBezTo>
                      <a:pt x="7345" y="28045"/>
                      <a:pt x="8720" y="28571"/>
                      <a:pt x="10106" y="29060"/>
                    </a:cubicBezTo>
                    <a:cubicBezTo>
                      <a:pt x="10230" y="29103"/>
                      <a:pt x="10353" y="29124"/>
                      <a:pt x="10473" y="29124"/>
                    </a:cubicBezTo>
                    <a:cubicBezTo>
                      <a:pt x="11177" y="29124"/>
                      <a:pt x="11772" y="28415"/>
                      <a:pt x="11817" y="27474"/>
                    </a:cubicBezTo>
                    <a:cubicBezTo>
                      <a:pt x="11835" y="27128"/>
                      <a:pt x="11387" y="26633"/>
                      <a:pt x="12139" y="26480"/>
                    </a:cubicBezTo>
                    <a:cubicBezTo>
                      <a:pt x="12259" y="26457"/>
                      <a:pt x="12035" y="26105"/>
                      <a:pt x="12118" y="25846"/>
                    </a:cubicBezTo>
                    <a:cubicBezTo>
                      <a:pt x="12471" y="24737"/>
                      <a:pt x="12637" y="23551"/>
                      <a:pt x="13115" y="22504"/>
                    </a:cubicBezTo>
                    <a:cubicBezTo>
                      <a:pt x="13435" y="21804"/>
                      <a:pt x="13815" y="21075"/>
                      <a:pt x="14057" y="20375"/>
                    </a:cubicBezTo>
                    <a:cubicBezTo>
                      <a:pt x="14330" y="19597"/>
                      <a:pt x="14809" y="18979"/>
                      <a:pt x="15181" y="18299"/>
                    </a:cubicBezTo>
                    <a:cubicBezTo>
                      <a:pt x="15794" y="17176"/>
                      <a:pt x="16601" y="16153"/>
                      <a:pt x="17394" y="15138"/>
                    </a:cubicBezTo>
                    <a:cubicBezTo>
                      <a:pt x="17584" y="14896"/>
                      <a:pt x="17732" y="14630"/>
                      <a:pt x="17920" y="14396"/>
                    </a:cubicBezTo>
                    <a:cubicBezTo>
                      <a:pt x="19110" y="12903"/>
                      <a:pt x="20031" y="11130"/>
                      <a:pt x="21711" y="10120"/>
                    </a:cubicBezTo>
                    <a:cubicBezTo>
                      <a:pt x="22455" y="9674"/>
                      <a:pt x="22898" y="9006"/>
                      <a:pt x="23523" y="8493"/>
                    </a:cubicBezTo>
                    <a:cubicBezTo>
                      <a:pt x="24472" y="7712"/>
                      <a:pt x="25474" y="6999"/>
                      <a:pt x="26521" y="6359"/>
                    </a:cubicBezTo>
                    <a:cubicBezTo>
                      <a:pt x="26871" y="6145"/>
                      <a:pt x="27190" y="5879"/>
                      <a:pt x="27517" y="5631"/>
                    </a:cubicBezTo>
                    <a:cubicBezTo>
                      <a:pt x="27770" y="5436"/>
                      <a:pt x="27981" y="5188"/>
                      <a:pt x="28345" y="5188"/>
                    </a:cubicBezTo>
                    <a:cubicBezTo>
                      <a:pt x="28377" y="5188"/>
                      <a:pt x="28409" y="5190"/>
                      <a:pt x="28442" y="5193"/>
                    </a:cubicBezTo>
                    <a:cubicBezTo>
                      <a:pt x="28449" y="5194"/>
                      <a:pt x="28456" y="5194"/>
                      <a:pt x="28463" y="5194"/>
                    </a:cubicBezTo>
                    <a:cubicBezTo>
                      <a:pt x="28605" y="5194"/>
                      <a:pt x="28795" y="5045"/>
                      <a:pt x="28956" y="4899"/>
                    </a:cubicBezTo>
                    <a:cubicBezTo>
                      <a:pt x="29240" y="4641"/>
                      <a:pt x="29507" y="4254"/>
                      <a:pt x="29931" y="4254"/>
                    </a:cubicBezTo>
                    <a:cubicBezTo>
                      <a:pt x="30051" y="4254"/>
                      <a:pt x="30184" y="4285"/>
                      <a:pt x="30334" y="4360"/>
                    </a:cubicBezTo>
                    <a:cubicBezTo>
                      <a:pt x="30351" y="4368"/>
                      <a:pt x="30367" y="4371"/>
                      <a:pt x="30383" y="4371"/>
                    </a:cubicBezTo>
                    <a:cubicBezTo>
                      <a:pt x="30514" y="4371"/>
                      <a:pt x="30636" y="4135"/>
                      <a:pt x="30820" y="4135"/>
                    </a:cubicBezTo>
                    <a:cubicBezTo>
                      <a:pt x="30844" y="4135"/>
                      <a:pt x="30868" y="4139"/>
                      <a:pt x="30894" y="4148"/>
                    </a:cubicBezTo>
                    <a:cubicBezTo>
                      <a:pt x="31087" y="3464"/>
                      <a:pt x="31703" y="3725"/>
                      <a:pt x="32140" y="3590"/>
                    </a:cubicBezTo>
                    <a:cubicBezTo>
                      <a:pt x="32266" y="3551"/>
                      <a:pt x="32446" y="3548"/>
                      <a:pt x="32507" y="3460"/>
                    </a:cubicBezTo>
                    <a:cubicBezTo>
                      <a:pt x="33142" y="2543"/>
                      <a:pt x="34396" y="3310"/>
                      <a:pt x="35072" y="2507"/>
                    </a:cubicBezTo>
                    <a:cubicBezTo>
                      <a:pt x="35163" y="2398"/>
                      <a:pt x="35263" y="2305"/>
                      <a:pt x="35370" y="2305"/>
                    </a:cubicBezTo>
                    <a:cubicBezTo>
                      <a:pt x="35455" y="2305"/>
                      <a:pt x="35543" y="2364"/>
                      <a:pt x="35632" y="2521"/>
                    </a:cubicBezTo>
                    <a:cubicBezTo>
                      <a:pt x="35638" y="2530"/>
                      <a:pt x="35657" y="2534"/>
                      <a:pt x="35687" y="2534"/>
                    </a:cubicBezTo>
                    <a:cubicBezTo>
                      <a:pt x="36020" y="2534"/>
                      <a:pt x="37719" y="2037"/>
                      <a:pt x="37809" y="1897"/>
                    </a:cubicBezTo>
                    <a:cubicBezTo>
                      <a:pt x="37863" y="1814"/>
                      <a:pt x="37914" y="1746"/>
                      <a:pt x="37992" y="1746"/>
                    </a:cubicBezTo>
                    <a:cubicBezTo>
                      <a:pt x="38010" y="1746"/>
                      <a:pt x="38029" y="1749"/>
                      <a:pt x="38050" y="1757"/>
                    </a:cubicBezTo>
                    <a:cubicBezTo>
                      <a:pt x="38249" y="1832"/>
                      <a:pt x="38451" y="1858"/>
                      <a:pt x="38655" y="1858"/>
                    </a:cubicBezTo>
                    <a:cubicBezTo>
                      <a:pt x="39112" y="1858"/>
                      <a:pt x="39576" y="1726"/>
                      <a:pt x="40034" y="1726"/>
                    </a:cubicBezTo>
                    <a:close/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910;p33"/>
            <p:cNvGrpSpPr/>
            <p:nvPr/>
          </p:nvGrpSpPr>
          <p:grpSpPr>
            <a:xfrm>
              <a:off x="6759216" y="1668317"/>
              <a:ext cx="595746" cy="526822"/>
              <a:chOff x="6759216" y="1668317"/>
              <a:chExt cx="595746" cy="526822"/>
            </a:xfrm>
          </p:grpSpPr>
          <p:sp>
            <p:nvSpPr>
              <p:cNvPr id="911" name="Google Shape;911;p33"/>
              <p:cNvSpPr/>
              <p:nvPr/>
            </p:nvSpPr>
            <p:spPr>
              <a:xfrm>
                <a:off x="6759216" y="1696692"/>
                <a:ext cx="460505" cy="498447"/>
              </a:xfrm>
              <a:custGeom>
                <a:avLst/>
                <a:gdLst/>
                <a:ahLst/>
                <a:cxnLst/>
                <a:rect l="l" t="t" r="r" b="b"/>
                <a:pathLst>
                  <a:path w="35574" h="38505" extrusionOk="0">
                    <a:moveTo>
                      <a:pt x="10474" y="12721"/>
                    </a:moveTo>
                    <a:cubicBezTo>
                      <a:pt x="11164" y="12721"/>
                      <a:pt x="11964" y="12925"/>
                      <a:pt x="12481" y="13413"/>
                    </a:cubicBezTo>
                    <a:cubicBezTo>
                      <a:pt x="12811" y="13722"/>
                      <a:pt x="13154" y="14133"/>
                      <a:pt x="13371" y="14583"/>
                    </a:cubicBezTo>
                    <a:cubicBezTo>
                      <a:pt x="13402" y="14648"/>
                      <a:pt x="13427" y="14763"/>
                      <a:pt x="13394" y="14805"/>
                    </a:cubicBezTo>
                    <a:cubicBezTo>
                      <a:pt x="12700" y="15697"/>
                      <a:pt x="12616" y="16862"/>
                      <a:pt x="12041" y="17809"/>
                    </a:cubicBezTo>
                    <a:cubicBezTo>
                      <a:pt x="11941" y="17973"/>
                      <a:pt x="11871" y="18031"/>
                      <a:pt x="11797" y="18031"/>
                    </a:cubicBezTo>
                    <a:cubicBezTo>
                      <a:pt x="11710" y="18031"/>
                      <a:pt x="11617" y="17952"/>
                      <a:pt x="11462" y="17870"/>
                    </a:cubicBezTo>
                    <a:cubicBezTo>
                      <a:pt x="10774" y="17506"/>
                      <a:pt x="10119" y="17013"/>
                      <a:pt x="9309" y="17013"/>
                    </a:cubicBezTo>
                    <a:cubicBezTo>
                      <a:pt x="9087" y="17013"/>
                      <a:pt x="8854" y="17050"/>
                      <a:pt x="8606" y="17137"/>
                    </a:cubicBezTo>
                    <a:cubicBezTo>
                      <a:pt x="8555" y="17154"/>
                      <a:pt x="8497" y="17161"/>
                      <a:pt x="8433" y="17161"/>
                    </a:cubicBezTo>
                    <a:cubicBezTo>
                      <a:pt x="8186" y="17161"/>
                      <a:pt x="7852" y="17059"/>
                      <a:pt x="7549" y="17059"/>
                    </a:cubicBezTo>
                    <a:cubicBezTo>
                      <a:pt x="7529" y="17059"/>
                      <a:pt x="7510" y="17060"/>
                      <a:pt x="7490" y="17061"/>
                    </a:cubicBezTo>
                    <a:cubicBezTo>
                      <a:pt x="7249" y="17073"/>
                      <a:pt x="7072" y="17135"/>
                      <a:pt x="6853" y="17193"/>
                    </a:cubicBezTo>
                    <a:cubicBezTo>
                      <a:pt x="5859" y="17459"/>
                      <a:pt x="4941" y="17901"/>
                      <a:pt x="4073" y="18416"/>
                    </a:cubicBezTo>
                    <a:cubicBezTo>
                      <a:pt x="3558" y="18721"/>
                      <a:pt x="3240" y="19307"/>
                      <a:pt x="2657" y="19584"/>
                    </a:cubicBezTo>
                    <a:cubicBezTo>
                      <a:pt x="2434" y="19690"/>
                      <a:pt x="2236" y="19792"/>
                      <a:pt x="1905" y="19792"/>
                    </a:cubicBezTo>
                    <a:cubicBezTo>
                      <a:pt x="1877" y="19792"/>
                      <a:pt x="1847" y="19791"/>
                      <a:pt x="1816" y="19789"/>
                    </a:cubicBezTo>
                    <a:cubicBezTo>
                      <a:pt x="2525" y="18616"/>
                      <a:pt x="3253" y="17588"/>
                      <a:pt x="4060" y="16617"/>
                    </a:cubicBezTo>
                    <a:cubicBezTo>
                      <a:pt x="4547" y="16033"/>
                      <a:pt x="4868" y="15329"/>
                      <a:pt x="5415" y="14785"/>
                    </a:cubicBezTo>
                    <a:cubicBezTo>
                      <a:pt x="6129" y="14077"/>
                      <a:pt x="6923" y="13550"/>
                      <a:pt x="7845" y="13108"/>
                    </a:cubicBezTo>
                    <a:cubicBezTo>
                      <a:pt x="8716" y="12693"/>
                      <a:pt x="9592" y="12727"/>
                      <a:pt x="10451" y="12721"/>
                    </a:cubicBezTo>
                    <a:cubicBezTo>
                      <a:pt x="10459" y="12721"/>
                      <a:pt x="10466" y="12721"/>
                      <a:pt x="10474" y="12721"/>
                    </a:cubicBezTo>
                    <a:close/>
                    <a:moveTo>
                      <a:pt x="33953" y="1062"/>
                    </a:moveTo>
                    <a:cubicBezTo>
                      <a:pt x="34174" y="1062"/>
                      <a:pt x="34372" y="1586"/>
                      <a:pt x="34372" y="1923"/>
                    </a:cubicBezTo>
                    <a:cubicBezTo>
                      <a:pt x="34378" y="4081"/>
                      <a:pt x="34082" y="6189"/>
                      <a:pt x="33609" y="8304"/>
                    </a:cubicBezTo>
                    <a:cubicBezTo>
                      <a:pt x="33306" y="9662"/>
                      <a:pt x="32716" y="10876"/>
                      <a:pt x="32251" y="12147"/>
                    </a:cubicBezTo>
                    <a:cubicBezTo>
                      <a:pt x="31911" y="13077"/>
                      <a:pt x="31203" y="13870"/>
                      <a:pt x="30804" y="14788"/>
                    </a:cubicBezTo>
                    <a:cubicBezTo>
                      <a:pt x="30406" y="15711"/>
                      <a:pt x="29597" y="16375"/>
                      <a:pt x="29311" y="17349"/>
                    </a:cubicBezTo>
                    <a:cubicBezTo>
                      <a:pt x="29296" y="17397"/>
                      <a:pt x="29263" y="17467"/>
                      <a:pt x="29224" y="17479"/>
                    </a:cubicBezTo>
                    <a:cubicBezTo>
                      <a:pt x="28410" y="17758"/>
                      <a:pt x="28340" y="18663"/>
                      <a:pt x="27804" y="19161"/>
                    </a:cubicBezTo>
                    <a:cubicBezTo>
                      <a:pt x="27163" y="19755"/>
                      <a:pt x="26754" y="20520"/>
                      <a:pt x="26352" y="21245"/>
                    </a:cubicBezTo>
                    <a:cubicBezTo>
                      <a:pt x="26054" y="21784"/>
                      <a:pt x="25596" y="21966"/>
                      <a:pt x="25187" y="22081"/>
                    </a:cubicBezTo>
                    <a:cubicBezTo>
                      <a:pt x="24692" y="22221"/>
                      <a:pt x="24822" y="22753"/>
                      <a:pt x="24318" y="22967"/>
                    </a:cubicBezTo>
                    <a:cubicBezTo>
                      <a:pt x="23762" y="23207"/>
                      <a:pt x="23877" y="23489"/>
                      <a:pt x="23300" y="23909"/>
                    </a:cubicBezTo>
                    <a:cubicBezTo>
                      <a:pt x="23169" y="24004"/>
                      <a:pt x="22630" y="24080"/>
                      <a:pt x="23056" y="24475"/>
                    </a:cubicBezTo>
                    <a:cubicBezTo>
                      <a:pt x="23037" y="24494"/>
                      <a:pt x="23019" y="24511"/>
                      <a:pt x="22998" y="24528"/>
                    </a:cubicBezTo>
                    <a:cubicBezTo>
                      <a:pt x="22352" y="24997"/>
                      <a:pt x="21665" y="25876"/>
                      <a:pt x="21064" y="25876"/>
                    </a:cubicBezTo>
                    <a:cubicBezTo>
                      <a:pt x="21045" y="25876"/>
                      <a:pt x="21026" y="25875"/>
                      <a:pt x="21007" y="25873"/>
                    </a:cubicBezTo>
                    <a:cubicBezTo>
                      <a:pt x="20139" y="25788"/>
                      <a:pt x="19322" y="25005"/>
                      <a:pt x="18540" y="24444"/>
                    </a:cubicBezTo>
                    <a:cubicBezTo>
                      <a:pt x="18444" y="24375"/>
                      <a:pt x="18372" y="23842"/>
                      <a:pt x="18722" y="23478"/>
                    </a:cubicBezTo>
                    <a:cubicBezTo>
                      <a:pt x="19542" y="22627"/>
                      <a:pt x="20250" y="21681"/>
                      <a:pt x="20628" y="20511"/>
                    </a:cubicBezTo>
                    <a:cubicBezTo>
                      <a:pt x="21001" y="19357"/>
                      <a:pt x="20586" y="18321"/>
                      <a:pt x="19534" y="17705"/>
                    </a:cubicBezTo>
                    <a:cubicBezTo>
                      <a:pt x="19263" y="17546"/>
                      <a:pt x="18865" y="17443"/>
                      <a:pt x="18733" y="17246"/>
                    </a:cubicBezTo>
                    <a:cubicBezTo>
                      <a:pt x="18580" y="17018"/>
                      <a:pt x="18408" y="16945"/>
                      <a:pt x="18242" y="16945"/>
                    </a:cubicBezTo>
                    <a:cubicBezTo>
                      <a:pt x="18030" y="16945"/>
                      <a:pt x="17830" y="17064"/>
                      <a:pt x="17694" y="17132"/>
                    </a:cubicBezTo>
                    <a:cubicBezTo>
                      <a:pt x="16536" y="17714"/>
                      <a:pt x="15662" y="18674"/>
                      <a:pt x="14827" y="19632"/>
                    </a:cubicBezTo>
                    <a:cubicBezTo>
                      <a:pt x="14478" y="20032"/>
                      <a:pt x="14159" y="20446"/>
                      <a:pt x="13596" y="20874"/>
                    </a:cubicBezTo>
                    <a:cubicBezTo>
                      <a:pt x="13570" y="20357"/>
                      <a:pt x="13235" y="20077"/>
                      <a:pt x="12960" y="19875"/>
                    </a:cubicBezTo>
                    <a:cubicBezTo>
                      <a:pt x="12193" y="19309"/>
                      <a:pt x="12551" y="18812"/>
                      <a:pt x="12937" y="18290"/>
                    </a:cubicBezTo>
                    <a:cubicBezTo>
                      <a:pt x="13240" y="17878"/>
                      <a:pt x="13318" y="17363"/>
                      <a:pt x="13476" y="16911"/>
                    </a:cubicBezTo>
                    <a:cubicBezTo>
                      <a:pt x="13966" y="15504"/>
                      <a:pt x="14869" y="14312"/>
                      <a:pt x="15412" y="12956"/>
                    </a:cubicBezTo>
                    <a:cubicBezTo>
                      <a:pt x="15804" y="11971"/>
                      <a:pt x="16421" y="11073"/>
                      <a:pt x="17039" y="10369"/>
                    </a:cubicBezTo>
                    <a:cubicBezTo>
                      <a:pt x="18062" y="9202"/>
                      <a:pt x="18748" y="7701"/>
                      <a:pt x="20172" y="6875"/>
                    </a:cubicBezTo>
                    <a:cubicBezTo>
                      <a:pt x="20620" y="6616"/>
                      <a:pt x="20785" y="6061"/>
                      <a:pt x="21231" y="5692"/>
                    </a:cubicBezTo>
                    <a:cubicBezTo>
                      <a:pt x="22396" y="4728"/>
                      <a:pt x="23600" y="3812"/>
                      <a:pt x="24896" y="3074"/>
                    </a:cubicBezTo>
                    <a:cubicBezTo>
                      <a:pt x="26956" y="1905"/>
                      <a:pt x="29198" y="1225"/>
                      <a:pt x="31609" y="1164"/>
                    </a:cubicBezTo>
                    <a:cubicBezTo>
                      <a:pt x="31729" y="1161"/>
                      <a:pt x="31849" y="1160"/>
                      <a:pt x="31969" y="1160"/>
                    </a:cubicBezTo>
                    <a:cubicBezTo>
                      <a:pt x="32164" y="1160"/>
                      <a:pt x="32360" y="1163"/>
                      <a:pt x="32557" y="1163"/>
                    </a:cubicBezTo>
                    <a:cubicBezTo>
                      <a:pt x="33012" y="1163"/>
                      <a:pt x="33470" y="1150"/>
                      <a:pt x="33928" y="1064"/>
                    </a:cubicBezTo>
                    <a:cubicBezTo>
                      <a:pt x="33937" y="1063"/>
                      <a:pt x="33945" y="1062"/>
                      <a:pt x="33953" y="1062"/>
                    </a:cubicBezTo>
                    <a:close/>
                    <a:moveTo>
                      <a:pt x="17792" y="18540"/>
                    </a:moveTo>
                    <a:cubicBezTo>
                      <a:pt x="18296" y="18540"/>
                      <a:pt x="19133" y="18874"/>
                      <a:pt x="19357" y="19218"/>
                    </a:cubicBezTo>
                    <a:cubicBezTo>
                      <a:pt x="19704" y="19757"/>
                      <a:pt x="19487" y="20177"/>
                      <a:pt x="19209" y="20741"/>
                    </a:cubicBezTo>
                    <a:cubicBezTo>
                      <a:pt x="18635" y="21913"/>
                      <a:pt x="17790" y="22841"/>
                      <a:pt x="16902" y="23719"/>
                    </a:cubicBezTo>
                    <a:cubicBezTo>
                      <a:pt x="15710" y="24898"/>
                      <a:pt x="14620" y="26219"/>
                      <a:pt x="13039" y="26945"/>
                    </a:cubicBezTo>
                    <a:cubicBezTo>
                      <a:pt x="12898" y="27011"/>
                      <a:pt x="12848" y="27284"/>
                      <a:pt x="12679" y="27284"/>
                    </a:cubicBezTo>
                    <a:cubicBezTo>
                      <a:pt x="12623" y="27284"/>
                      <a:pt x="12554" y="27254"/>
                      <a:pt x="12465" y="27179"/>
                    </a:cubicBezTo>
                    <a:cubicBezTo>
                      <a:pt x="12297" y="27037"/>
                      <a:pt x="12266" y="26875"/>
                      <a:pt x="12310" y="26670"/>
                    </a:cubicBezTo>
                    <a:lnTo>
                      <a:pt x="12310" y="26668"/>
                    </a:lnTo>
                    <a:cubicBezTo>
                      <a:pt x="12486" y="26237"/>
                      <a:pt x="12663" y="25805"/>
                      <a:pt x="12839" y="25374"/>
                    </a:cubicBezTo>
                    <a:cubicBezTo>
                      <a:pt x="13504" y="23716"/>
                      <a:pt x="14259" y="22101"/>
                      <a:pt x="15303" y="20643"/>
                    </a:cubicBezTo>
                    <a:cubicBezTo>
                      <a:pt x="15897" y="19814"/>
                      <a:pt x="16592" y="19068"/>
                      <a:pt x="17518" y="18592"/>
                    </a:cubicBezTo>
                    <a:cubicBezTo>
                      <a:pt x="17586" y="18556"/>
                      <a:pt x="17681" y="18540"/>
                      <a:pt x="17792" y="18540"/>
                    </a:cubicBezTo>
                    <a:close/>
                    <a:moveTo>
                      <a:pt x="26340" y="22991"/>
                    </a:moveTo>
                    <a:cubicBezTo>
                      <a:pt x="26395" y="22991"/>
                      <a:pt x="26460" y="23007"/>
                      <a:pt x="26537" y="23044"/>
                    </a:cubicBezTo>
                    <a:cubicBezTo>
                      <a:pt x="26839" y="23187"/>
                      <a:pt x="27152" y="23233"/>
                      <a:pt x="27295" y="23657"/>
                    </a:cubicBezTo>
                    <a:cubicBezTo>
                      <a:pt x="27468" y="24170"/>
                      <a:pt x="27808" y="24627"/>
                      <a:pt x="28087" y="25103"/>
                    </a:cubicBezTo>
                    <a:cubicBezTo>
                      <a:pt x="28362" y="25573"/>
                      <a:pt x="28331" y="26390"/>
                      <a:pt x="28502" y="26970"/>
                    </a:cubicBezTo>
                    <a:cubicBezTo>
                      <a:pt x="28764" y="27849"/>
                      <a:pt x="28222" y="28582"/>
                      <a:pt x="28314" y="29423"/>
                    </a:cubicBezTo>
                    <a:cubicBezTo>
                      <a:pt x="28361" y="29849"/>
                      <a:pt x="28096" y="30438"/>
                      <a:pt x="27852" y="30851"/>
                    </a:cubicBezTo>
                    <a:cubicBezTo>
                      <a:pt x="27096" y="32133"/>
                      <a:pt x="26480" y="33507"/>
                      <a:pt x="25277" y="34509"/>
                    </a:cubicBezTo>
                    <a:cubicBezTo>
                      <a:pt x="24758" y="34941"/>
                      <a:pt x="24171" y="35168"/>
                      <a:pt x="23625" y="35527"/>
                    </a:cubicBezTo>
                    <a:cubicBezTo>
                      <a:pt x="23684" y="34981"/>
                      <a:pt x="23796" y="34563"/>
                      <a:pt x="23714" y="34031"/>
                    </a:cubicBezTo>
                    <a:cubicBezTo>
                      <a:pt x="23653" y="33630"/>
                      <a:pt x="23885" y="33066"/>
                      <a:pt x="23866" y="32547"/>
                    </a:cubicBezTo>
                    <a:cubicBezTo>
                      <a:pt x="23857" y="32284"/>
                      <a:pt x="23636" y="31419"/>
                      <a:pt x="23689" y="31018"/>
                    </a:cubicBezTo>
                    <a:cubicBezTo>
                      <a:pt x="23768" y="30411"/>
                      <a:pt x="23487" y="29966"/>
                      <a:pt x="23359" y="29445"/>
                    </a:cubicBezTo>
                    <a:cubicBezTo>
                      <a:pt x="23137" y="28524"/>
                      <a:pt x="22543" y="27818"/>
                      <a:pt x="22130" y="27007"/>
                    </a:cubicBezTo>
                    <a:cubicBezTo>
                      <a:pt x="22057" y="26861"/>
                      <a:pt x="21906" y="26804"/>
                      <a:pt x="22098" y="26645"/>
                    </a:cubicBezTo>
                    <a:cubicBezTo>
                      <a:pt x="23059" y="25848"/>
                      <a:pt x="24000" y="25022"/>
                      <a:pt x="24982" y="24254"/>
                    </a:cubicBezTo>
                    <a:cubicBezTo>
                      <a:pt x="25318" y="23991"/>
                      <a:pt x="25634" y="23723"/>
                      <a:pt x="25912" y="23405"/>
                    </a:cubicBezTo>
                    <a:cubicBezTo>
                      <a:pt x="26045" y="23255"/>
                      <a:pt x="26114" y="22991"/>
                      <a:pt x="26340" y="22991"/>
                    </a:cubicBezTo>
                    <a:close/>
                    <a:moveTo>
                      <a:pt x="11744" y="20053"/>
                    </a:moveTo>
                    <a:cubicBezTo>
                      <a:pt x="11845" y="20053"/>
                      <a:pt x="11936" y="20123"/>
                      <a:pt x="12025" y="20292"/>
                    </a:cubicBezTo>
                    <a:cubicBezTo>
                      <a:pt x="12149" y="20527"/>
                      <a:pt x="12364" y="20660"/>
                      <a:pt x="12565" y="20827"/>
                    </a:cubicBezTo>
                    <a:cubicBezTo>
                      <a:pt x="13226" y="21373"/>
                      <a:pt x="13400" y="22107"/>
                      <a:pt x="12949" y="22820"/>
                    </a:cubicBezTo>
                    <a:cubicBezTo>
                      <a:pt x="11977" y="24360"/>
                      <a:pt x="11593" y="26096"/>
                      <a:pt x="11151" y="27818"/>
                    </a:cubicBezTo>
                    <a:cubicBezTo>
                      <a:pt x="11014" y="28347"/>
                      <a:pt x="11431" y="28834"/>
                      <a:pt x="11937" y="28834"/>
                    </a:cubicBezTo>
                    <a:cubicBezTo>
                      <a:pt x="12024" y="28834"/>
                      <a:pt x="12114" y="28820"/>
                      <a:pt x="12204" y="28789"/>
                    </a:cubicBezTo>
                    <a:cubicBezTo>
                      <a:pt x="13450" y="28361"/>
                      <a:pt x="14564" y="27714"/>
                      <a:pt x="15446" y="26704"/>
                    </a:cubicBezTo>
                    <a:cubicBezTo>
                      <a:pt x="15892" y="26194"/>
                      <a:pt x="16507" y="25862"/>
                      <a:pt x="16935" y="25315"/>
                    </a:cubicBezTo>
                    <a:cubicBezTo>
                      <a:pt x="16992" y="25241"/>
                      <a:pt x="17079" y="25213"/>
                      <a:pt x="17177" y="25213"/>
                    </a:cubicBezTo>
                    <a:cubicBezTo>
                      <a:pt x="17347" y="25213"/>
                      <a:pt x="17551" y="25295"/>
                      <a:pt x="17695" y="25354"/>
                    </a:cubicBezTo>
                    <a:cubicBezTo>
                      <a:pt x="18302" y="25596"/>
                      <a:pt x="18783" y="26066"/>
                      <a:pt x="19217" y="26524"/>
                    </a:cubicBezTo>
                    <a:cubicBezTo>
                      <a:pt x="19515" y="26838"/>
                      <a:pt x="19982" y="26853"/>
                      <a:pt x="20220" y="27309"/>
                    </a:cubicBezTo>
                    <a:cubicBezTo>
                      <a:pt x="20357" y="27572"/>
                      <a:pt x="20503" y="27681"/>
                      <a:pt x="20408" y="28031"/>
                    </a:cubicBezTo>
                    <a:cubicBezTo>
                      <a:pt x="20186" y="28846"/>
                      <a:pt x="20097" y="29699"/>
                      <a:pt x="19722" y="30472"/>
                    </a:cubicBezTo>
                    <a:cubicBezTo>
                      <a:pt x="19665" y="30592"/>
                      <a:pt x="19606" y="30732"/>
                      <a:pt x="19506" y="30808"/>
                    </a:cubicBezTo>
                    <a:cubicBezTo>
                      <a:pt x="18878" y="31284"/>
                      <a:pt x="18563" y="31971"/>
                      <a:pt x="18150" y="32611"/>
                    </a:cubicBezTo>
                    <a:cubicBezTo>
                      <a:pt x="17809" y="33140"/>
                      <a:pt x="17199" y="33530"/>
                      <a:pt x="16642" y="33874"/>
                    </a:cubicBezTo>
                    <a:cubicBezTo>
                      <a:pt x="16155" y="34171"/>
                      <a:pt x="15645" y="34428"/>
                      <a:pt x="15214" y="34807"/>
                    </a:cubicBezTo>
                    <a:cubicBezTo>
                      <a:pt x="14528" y="35409"/>
                      <a:pt x="13662" y="35650"/>
                      <a:pt x="12837" y="35932"/>
                    </a:cubicBezTo>
                    <a:cubicBezTo>
                      <a:pt x="12619" y="36006"/>
                      <a:pt x="12429" y="36041"/>
                      <a:pt x="12264" y="36041"/>
                    </a:cubicBezTo>
                    <a:cubicBezTo>
                      <a:pt x="11623" y="36041"/>
                      <a:pt x="11362" y="35518"/>
                      <a:pt x="11337" y="34750"/>
                    </a:cubicBezTo>
                    <a:cubicBezTo>
                      <a:pt x="11311" y="33869"/>
                      <a:pt x="11299" y="32992"/>
                      <a:pt x="11087" y="32135"/>
                    </a:cubicBezTo>
                    <a:cubicBezTo>
                      <a:pt x="10986" y="31721"/>
                      <a:pt x="11068" y="31172"/>
                      <a:pt x="10555" y="30977"/>
                    </a:cubicBezTo>
                    <a:cubicBezTo>
                      <a:pt x="10467" y="30944"/>
                      <a:pt x="10386" y="30929"/>
                      <a:pt x="10312" y="30929"/>
                    </a:cubicBezTo>
                    <a:cubicBezTo>
                      <a:pt x="9895" y="30929"/>
                      <a:pt x="9690" y="31401"/>
                      <a:pt x="9458" y="31640"/>
                    </a:cubicBezTo>
                    <a:cubicBezTo>
                      <a:pt x="8489" y="32639"/>
                      <a:pt x="7354" y="33483"/>
                      <a:pt x="6610" y="34698"/>
                    </a:cubicBezTo>
                    <a:cubicBezTo>
                      <a:pt x="6520" y="34843"/>
                      <a:pt x="6385" y="35137"/>
                      <a:pt x="6150" y="35137"/>
                    </a:cubicBezTo>
                    <a:cubicBezTo>
                      <a:pt x="6107" y="35137"/>
                      <a:pt x="6062" y="35127"/>
                      <a:pt x="6013" y="35106"/>
                    </a:cubicBezTo>
                    <a:cubicBezTo>
                      <a:pt x="5720" y="34978"/>
                      <a:pt x="5999" y="34659"/>
                      <a:pt x="5922" y="34459"/>
                    </a:cubicBezTo>
                    <a:cubicBezTo>
                      <a:pt x="5720" y="33927"/>
                      <a:pt x="5633" y="33388"/>
                      <a:pt x="5703" y="32822"/>
                    </a:cubicBezTo>
                    <a:cubicBezTo>
                      <a:pt x="5750" y="31702"/>
                      <a:pt x="5719" y="30562"/>
                      <a:pt x="5677" y="29459"/>
                    </a:cubicBezTo>
                    <a:cubicBezTo>
                      <a:pt x="5631" y="28249"/>
                      <a:pt x="6027" y="27177"/>
                      <a:pt x="6241" y="26076"/>
                    </a:cubicBezTo>
                    <a:cubicBezTo>
                      <a:pt x="6434" y="25080"/>
                      <a:pt x="6962" y="24102"/>
                      <a:pt x="7618" y="23196"/>
                    </a:cubicBezTo>
                    <a:cubicBezTo>
                      <a:pt x="8066" y="22577"/>
                      <a:pt x="8783" y="22233"/>
                      <a:pt x="9085" y="21524"/>
                    </a:cubicBezTo>
                    <a:cubicBezTo>
                      <a:pt x="9147" y="21376"/>
                      <a:pt x="9264" y="21281"/>
                      <a:pt x="9447" y="21249"/>
                    </a:cubicBezTo>
                    <a:cubicBezTo>
                      <a:pt x="10202" y="21113"/>
                      <a:pt x="10838" y="20726"/>
                      <a:pt x="11406" y="20233"/>
                    </a:cubicBezTo>
                    <a:cubicBezTo>
                      <a:pt x="11533" y="20122"/>
                      <a:pt x="11644" y="20053"/>
                      <a:pt x="11744" y="20053"/>
                    </a:cubicBezTo>
                    <a:close/>
                    <a:moveTo>
                      <a:pt x="32040" y="2"/>
                    </a:moveTo>
                    <a:cubicBezTo>
                      <a:pt x="31900" y="2"/>
                      <a:pt x="31761" y="4"/>
                      <a:pt x="31621" y="10"/>
                    </a:cubicBezTo>
                    <a:cubicBezTo>
                      <a:pt x="30714" y="47"/>
                      <a:pt x="29706" y="0"/>
                      <a:pt x="28933" y="378"/>
                    </a:cubicBezTo>
                    <a:cubicBezTo>
                      <a:pt x="27911" y="879"/>
                      <a:pt x="26797" y="1116"/>
                      <a:pt x="25763" y="1474"/>
                    </a:cubicBezTo>
                    <a:cubicBezTo>
                      <a:pt x="24808" y="1803"/>
                      <a:pt x="23996" y="2359"/>
                      <a:pt x="23263" y="2860"/>
                    </a:cubicBezTo>
                    <a:cubicBezTo>
                      <a:pt x="22084" y="3664"/>
                      <a:pt x="20850" y="4453"/>
                      <a:pt x="19865" y="5604"/>
                    </a:cubicBezTo>
                    <a:cubicBezTo>
                      <a:pt x="18988" y="6632"/>
                      <a:pt x="17870" y="7530"/>
                      <a:pt x="17109" y="8628"/>
                    </a:cubicBezTo>
                    <a:cubicBezTo>
                      <a:pt x="16165" y="9986"/>
                      <a:pt x="14962" y="11201"/>
                      <a:pt x="14380" y="12808"/>
                    </a:cubicBezTo>
                    <a:cubicBezTo>
                      <a:pt x="14274" y="13101"/>
                      <a:pt x="14136" y="13254"/>
                      <a:pt x="13967" y="13254"/>
                    </a:cubicBezTo>
                    <a:cubicBezTo>
                      <a:pt x="13825" y="13254"/>
                      <a:pt x="13661" y="13146"/>
                      <a:pt x="13476" y="12921"/>
                    </a:cubicBezTo>
                    <a:cubicBezTo>
                      <a:pt x="12974" y="12310"/>
                      <a:pt x="12364" y="11892"/>
                      <a:pt x="11563" y="11635"/>
                    </a:cubicBezTo>
                    <a:cubicBezTo>
                      <a:pt x="11281" y="11545"/>
                      <a:pt x="11004" y="11517"/>
                      <a:pt x="10731" y="11517"/>
                    </a:cubicBezTo>
                    <a:cubicBezTo>
                      <a:pt x="10307" y="11517"/>
                      <a:pt x="9890" y="11583"/>
                      <a:pt x="9473" y="11583"/>
                    </a:cubicBezTo>
                    <a:cubicBezTo>
                      <a:pt x="9347" y="11583"/>
                      <a:pt x="9221" y="11577"/>
                      <a:pt x="9094" y="11562"/>
                    </a:cubicBezTo>
                    <a:cubicBezTo>
                      <a:pt x="9002" y="11550"/>
                      <a:pt x="8912" y="11545"/>
                      <a:pt x="8823" y="11545"/>
                    </a:cubicBezTo>
                    <a:cubicBezTo>
                      <a:pt x="8065" y="11545"/>
                      <a:pt x="7422" y="11930"/>
                      <a:pt x="6779" y="12263"/>
                    </a:cubicBezTo>
                    <a:cubicBezTo>
                      <a:pt x="5803" y="12772"/>
                      <a:pt x="5020" y="13483"/>
                      <a:pt x="4337" y="14401"/>
                    </a:cubicBezTo>
                    <a:cubicBezTo>
                      <a:pt x="3586" y="15413"/>
                      <a:pt x="2778" y="16395"/>
                      <a:pt x="2058" y="17431"/>
                    </a:cubicBezTo>
                    <a:cubicBezTo>
                      <a:pt x="1357" y="18444"/>
                      <a:pt x="773" y="19568"/>
                      <a:pt x="442" y="20746"/>
                    </a:cubicBezTo>
                    <a:cubicBezTo>
                      <a:pt x="286" y="21300"/>
                      <a:pt x="0" y="21919"/>
                      <a:pt x="167" y="22575"/>
                    </a:cubicBezTo>
                    <a:cubicBezTo>
                      <a:pt x="239" y="22858"/>
                      <a:pt x="390" y="23056"/>
                      <a:pt x="561" y="23056"/>
                    </a:cubicBezTo>
                    <a:cubicBezTo>
                      <a:pt x="641" y="23056"/>
                      <a:pt x="726" y="23012"/>
                      <a:pt x="809" y="22913"/>
                    </a:cubicBezTo>
                    <a:cubicBezTo>
                      <a:pt x="1738" y="21795"/>
                      <a:pt x="2915" y="20944"/>
                      <a:pt x="3902" y="19908"/>
                    </a:cubicBezTo>
                    <a:cubicBezTo>
                      <a:pt x="4664" y="19108"/>
                      <a:pt x="5832" y="19116"/>
                      <a:pt x="6499" y="18271"/>
                    </a:cubicBezTo>
                    <a:cubicBezTo>
                      <a:pt x="6717" y="18363"/>
                      <a:pt x="6931" y="18399"/>
                      <a:pt x="7142" y="18399"/>
                    </a:cubicBezTo>
                    <a:cubicBezTo>
                      <a:pt x="7640" y="18399"/>
                      <a:pt x="8119" y="18195"/>
                      <a:pt x="8584" y="18046"/>
                    </a:cubicBezTo>
                    <a:cubicBezTo>
                      <a:pt x="8717" y="18003"/>
                      <a:pt x="8843" y="17984"/>
                      <a:pt x="8963" y="17984"/>
                    </a:cubicBezTo>
                    <a:cubicBezTo>
                      <a:pt x="9555" y="17984"/>
                      <a:pt x="10010" y="18429"/>
                      <a:pt x="10569" y="18523"/>
                    </a:cubicBezTo>
                    <a:cubicBezTo>
                      <a:pt x="10961" y="18590"/>
                      <a:pt x="10711" y="19136"/>
                      <a:pt x="10751" y="19461"/>
                    </a:cubicBezTo>
                    <a:cubicBezTo>
                      <a:pt x="10775" y="19658"/>
                      <a:pt x="10719" y="19715"/>
                      <a:pt x="10638" y="19715"/>
                    </a:cubicBezTo>
                    <a:cubicBezTo>
                      <a:pt x="10527" y="19715"/>
                      <a:pt x="10371" y="19607"/>
                      <a:pt x="10317" y="19607"/>
                    </a:cubicBezTo>
                    <a:cubicBezTo>
                      <a:pt x="10316" y="19607"/>
                      <a:pt x="10316" y="19607"/>
                      <a:pt x="10315" y="19607"/>
                    </a:cubicBezTo>
                    <a:cubicBezTo>
                      <a:pt x="9236" y="19649"/>
                      <a:pt x="8464" y="20324"/>
                      <a:pt x="7803" y="20997"/>
                    </a:cubicBezTo>
                    <a:cubicBezTo>
                      <a:pt x="6725" y="22092"/>
                      <a:pt x="5818" y="23330"/>
                      <a:pt x="5341" y="24861"/>
                    </a:cubicBezTo>
                    <a:cubicBezTo>
                      <a:pt x="4882" y="26337"/>
                      <a:pt x="4466" y="27799"/>
                      <a:pt x="4479" y="29358"/>
                    </a:cubicBezTo>
                    <a:cubicBezTo>
                      <a:pt x="4488" y="30369"/>
                      <a:pt x="4393" y="31393"/>
                      <a:pt x="4522" y="32388"/>
                    </a:cubicBezTo>
                    <a:cubicBezTo>
                      <a:pt x="4616" y="33094"/>
                      <a:pt x="4446" y="33815"/>
                      <a:pt x="4664" y="34495"/>
                    </a:cubicBezTo>
                    <a:cubicBezTo>
                      <a:pt x="4838" y="35041"/>
                      <a:pt x="4970" y="35594"/>
                      <a:pt x="4966" y="36162"/>
                    </a:cubicBezTo>
                    <a:cubicBezTo>
                      <a:pt x="4961" y="36725"/>
                      <a:pt x="5527" y="36898"/>
                      <a:pt x="5703" y="37337"/>
                    </a:cubicBezTo>
                    <a:cubicBezTo>
                      <a:pt x="5716" y="37368"/>
                      <a:pt x="5736" y="37383"/>
                      <a:pt x="5762" y="37383"/>
                    </a:cubicBezTo>
                    <a:cubicBezTo>
                      <a:pt x="5818" y="37383"/>
                      <a:pt x="5898" y="37308"/>
                      <a:pt x="5971" y="37181"/>
                    </a:cubicBezTo>
                    <a:cubicBezTo>
                      <a:pt x="6184" y="36809"/>
                      <a:pt x="6251" y="36350"/>
                      <a:pt x="6619" y="36055"/>
                    </a:cubicBezTo>
                    <a:cubicBezTo>
                      <a:pt x="7766" y="35140"/>
                      <a:pt x="8670" y="33998"/>
                      <a:pt x="9556" y="32846"/>
                    </a:cubicBezTo>
                    <a:cubicBezTo>
                      <a:pt x="9675" y="32689"/>
                      <a:pt x="9817" y="32627"/>
                      <a:pt x="9960" y="32627"/>
                    </a:cubicBezTo>
                    <a:cubicBezTo>
                      <a:pt x="10010" y="32627"/>
                      <a:pt x="10059" y="32634"/>
                      <a:pt x="10109" y="32648"/>
                    </a:cubicBezTo>
                    <a:cubicBezTo>
                      <a:pt x="10325" y="32707"/>
                      <a:pt x="10161" y="32903"/>
                      <a:pt x="10172" y="33043"/>
                    </a:cubicBezTo>
                    <a:cubicBezTo>
                      <a:pt x="10244" y="33977"/>
                      <a:pt x="10451" y="34896"/>
                      <a:pt x="10421" y="35840"/>
                    </a:cubicBezTo>
                    <a:cubicBezTo>
                      <a:pt x="10410" y="36187"/>
                      <a:pt x="10583" y="36439"/>
                      <a:pt x="10854" y="36674"/>
                    </a:cubicBezTo>
                    <a:cubicBezTo>
                      <a:pt x="11150" y="36931"/>
                      <a:pt x="11698" y="37069"/>
                      <a:pt x="12237" y="37069"/>
                    </a:cubicBezTo>
                    <a:cubicBezTo>
                      <a:pt x="12684" y="37069"/>
                      <a:pt x="13126" y="36974"/>
                      <a:pt x="13413" y="36772"/>
                    </a:cubicBezTo>
                    <a:cubicBezTo>
                      <a:pt x="13509" y="36705"/>
                      <a:pt x="13642" y="36648"/>
                      <a:pt x="13757" y="36648"/>
                    </a:cubicBezTo>
                    <a:cubicBezTo>
                      <a:pt x="13767" y="36648"/>
                      <a:pt x="13776" y="36648"/>
                      <a:pt x="13786" y="36649"/>
                    </a:cubicBezTo>
                    <a:cubicBezTo>
                      <a:pt x="13847" y="36655"/>
                      <a:pt x="13906" y="36658"/>
                      <a:pt x="13964" y="36658"/>
                    </a:cubicBezTo>
                    <a:cubicBezTo>
                      <a:pt x="14649" y="36658"/>
                      <a:pt x="15164" y="36253"/>
                      <a:pt x="15689" y="35871"/>
                    </a:cubicBezTo>
                    <a:cubicBezTo>
                      <a:pt x="15839" y="35762"/>
                      <a:pt x="15962" y="35549"/>
                      <a:pt x="16118" y="35527"/>
                    </a:cubicBezTo>
                    <a:cubicBezTo>
                      <a:pt x="17124" y="35384"/>
                      <a:pt x="17743" y="34627"/>
                      <a:pt x="18495" y="34082"/>
                    </a:cubicBezTo>
                    <a:cubicBezTo>
                      <a:pt x="18946" y="33756"/>
                      <a:pt x="19164" y="33245"/>
                      <a:pt x="19486" y="32816"/>
                    </a:cubicBezTo>
                    <a:cubicBezTo>
                      <a:pt x="19956" y="32191"/>
                      <a:pt x="20410" y="31586"/>
                      <a:pt x="20774" y="30876"/>
                    </a:cubicBezTo>
                    <a:cubicBezTo>
                      <a:pt x="21172" y="30103"/>
                      <a:pt x="21468" y="29303"/>
                      <a:pt x="21897" y="28504"/>
                    </a:cubicBezTo>
                    <a:cubicBezTo>
                      <a:pt x="22096" y="29260"/>
                      <a:pt x="22373" y="30008"/>
                      <a:pt x="22460" y="30777"/>
                    </a:cubicBezTo>
                    <a:cubicBezTo>
                      <a:pt x="22505" y="31180"/>
                      <a:pt x="23109" y="31278"/>
                      <a:pt x="22869" y="31724"/>
                    </a:cubicBezTo>
                    <a:cubicBezTo>
                      <a:pt x="22597" y="32236"/>
                      <a:pt x="22770" y="32720"/>
                      <a:pt x="22827" y="33241"/>
                    </a:cubicBezTo>
                    <a:cubicBezTo>
                      <a:pt x="22858" y="33519"/>
                      <a:pt x="23109" y="33791"/>
                      <a:pt x="22983" y="34026"/>
                    </a:cubicBezTo>
                    <a:cubicBezTo>
                      <a:pt x="22432" y="35056"/>
                      <a:pt x="22301" y="36321"/>
                      <a:pt x="21203" y="37057"/>
                    </a:cubicBezTo>
                    <a:cubicBezTo>
                      <a:pt x="20850" y="37293"/>
                      <a:pt x="20649" y="37864"/>
                      <a:pt x="20906" y="38256"/>
                    </a:cubicBezTo>
                    <a:cubicBezTo>
                      <a:pt x="21025" y="38438"/>
                      <a:pt x="21183" y="38504"/>
                      <a:pt x="21355" y="38504"/>
                    </a:cubicBezTo>
                    <a:cubicBezTo>
                      <a:pt x="21587" y="38504"/>
                      <a:pt x="21843" y="38383"/>
                      <a:pt x="22059" y="38267"/>
                    </a:cubicBezTo>
                    <a:cubicBezTo>
                      <a:pt x="22241" y="38169"/>
                      <a:pt x="22407" y="38054"/>
                      <a:pt x="22603" y="37964"/>
                    </a:cubicBezTo>
                    <a:cubicBezTo>
                      <a:pt x="23383" y="37610"/>
                      <a:pt x="24150" y="37046"/>
                      <a:pt x="24643" y="36484"/>
                    </a:cubicBezTo>
                    <a:cubicBezTo>
                      <a:pt x="25358" y="35664"/>
                      <a:pt x="26702" y="35445"/>
                      <a:pt x="26905" y="34165"/>
                    </a:cubicBezTo>
                    <a:cubicBezTo>
                      <a:pt x="27813" y="34068"/>
                      <a:pt x="27895" y="33200"/>
                      <a:pt x="28179" y="32626"/>
                    </a:cubicBezTo>
                    <a:cubicBezTo>
                      <a:pt x="28340" y="32298"/>
                      <a:pt x="28804" y="32385"/>
                      <a:pt x="28683" y="32286"/>
                    </a:cubicBezTo>
                    <a:cubicBezTo>
                      <a:pt x="28303" y="31973"/>
                      <a:pt x="28882" y="31764"/>
                      <a:pt x="28692" y="31525"/>
                    </a:cubicBezTo>
                    <a:cubicBezTo>
                      <a:pt x="29151" y="31377"/>
                      <a:pt x="28437" y="30870"/>
                      <a:pt x="28925" y="30744"/>
                    </a:cubicBezTo>
                    <a:cubicBezTo>
                      <a:pt x="29375" y="30626"/>
                      <a:pt x="29670" y="30486"/>
                      <a:pt x="29313" y="29947"/>
                    </a:cubicBezTo>
                    <a:cubicBezTo>
                      <a:pt x="29277" y="29893"/>
                      <a:pt x="29012" y="29361"/>
                      <a:pt x="29437" y="29216"/>
                    </a:cubicBezTo>
                    <a:cubicBezTo>
                      <a:pt x="29758" y="29106"/>
                      <a:pt x="29818" y="29092"/>
                      <a:pt x="29772" y="28826"/>
                    </a:cubicBezTo>
                    <a:cubicBezTo>
                      <a:pt x="29737" y="28631"/>
                      <a:pt x="29641" y="28434"/>
                      <a:pt x="29661" y="28247"/>
                    </a:cubicBezTo>
                    <a:cubicBezTo>
                      <a:pt x="29748" y="27371"/>
                      <a:pt x="29966" y="26567"/>
                      <a:pt x="29565" y="25631"/>
                    </a:cubicBezTo>
                    <a:cubicBezTo>
                      <a:pt x="29129" y="24610"/>
                      <a:pt x="28678" y="23636"/>
                      <a:pt x="28032" y="22736"/>
                    </a:cubicBezTo>
                    <a:cubicBezTo>
                      <a:pt x="27689" y="22253"/>
                      <a:pt x="27119" y="21721"/>
                      <a:pt x="27796" y="21095"/>
                    </a:cubicBezTo>
                    <a:cubicBezTo>
                      <a:pt x="28188" y="20730"/>
                      <a:pt x="28546" y="20385"/>
                      <a:pt x="28781" y="19875"/>
                    </a:cubicBezTo>
                    <a:cubicBezTo>
                      <a:pt x="29179" y="19013"/>
                      <a:pt x="30019" y="18417"/>
                      <a:pt x="30475" y="17640"/>
                    </a:cubicBezTo>
                    <a:cubicBezTo>
                      <a:pt x="31508" y="15879"/>
                      <a:pt x="32660" y="14188"/>
                      <a:pt x="33479" y="12284"/>
                    </a:cubicBezTo>
                    <a:cubicBezTo>
                      <a:pt x="34252" y="10481"/>
                      <a:pt x="34883" y="8642"/>
                      <a:pt x="35162" y="6738"/>
                    </a:cubicBezTo>
                    <a:cubicBezTo>
                      <a:pt x="35457" y="4720"/>
                      <a:pt x="35574" y="2651"/>
                      <a:pt x="35068" y="613"/>
                    </a:cubicBezTo>
                    <a:cubicBezTo>
                      <a:pt x="34970" y="218"/>
                      <a:pt x="34788" y="102"/>
                      <a:pt x="34415" y="94"/>
                    </a:cubicBezTo>
                    <a:cubicBezTo>
                      <a:pt x="33623" y="79"/>
                      <a:pt x="32830" y="2"/>
                      <a:pt x="3204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7216322" y="1897737"/>
                <a:ext cx="135534" cy="77631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997" extrusionOk="0">
                    <a:moveTo>
                      <a:pt x="72" y="1"/>
                    </a:moveTo>
                    <a:cubicBezTo>
                      <a:pt x="1" y="1178"/>
                      <a:pt x="52" y="1167"/>
                      <a:pt x="842" y="1889"/>
                    </a:cubicBezTo>
                    <a:cubicBezTo>
                      <a:pt x="1259" y="2270"/>
                      <a:pt x="1771" y="2331"/>
                      <a:pt x="2214" y="2581"/>
                    </a:cubicBezTo>
                    <a:cubicBezTo>
                      <a:pt x="2998" y="3023"/>
                      <a:pt x="3740" y="3529"/>
                      <a:pt x="4588" y="3865"/>
                    </a:cubicBezTo>
                    <a:cubicBezTo>
                      <a:pt x="4622" y="3878"/>
                      <a:pt x="4656" y="3883"/>
                      <a:pt x="4689" y="3883"/>
                    </a:cubicBezTo>
                    <a:cubicBezTo>
                      <a:pt x="4792" y="3883"/>
                      <a:pt x="4891" y="3836"/>
                      <a:pt x="4975" y="3836"/>
                    </a:cubicBezTo>
                    <a:cubicBezTo>
                      <a:pt x="5036" y="3836"/>
                      <a:pt x="5089" y="3860"/>
                      <a:pt x="5130" y="3944"/>
                    </a:cubicBezTo>
                    <a:cubicBezTo>
                      <a:pt x="5612" y="4932"/>
                      <a:pt x="6937" y="4677"/>
                      <a:pt x="7491" y="5554"/>
                    </a:cubicBezTo>
                    <a:cubicBezTo>
                      <a:pt x="7604" y="5533"/>
                      <a:pt x="7715" y="5524"/>
                      <a:pt x="7824" y="5524"/>
                    </a:cubicBezTo>
                    <a:cubicBezTo>
                      <a:pt x="8529" y="5524"/>
                      <a:pt x="9163" y="5906"/>
                      <a:pt x="9851" y="5990"/>
                    </a:cubicBezTo>
                    <a:cubicBezTo>
                      <a:pt x="9887" y="5994"/>
                      <a:pt x="9928" y="5997"/>
                      <a:pt x="9971" y="5997"/>
                    </a:cubicBezTo>
                    <a:cubicBezTo>
                      <a:pt x="10102" y="5997"/>
                      <a:pt x="10245" y="5972"/>
                      <a:pt x="10299" y="5903"/>
                    </a:cubicBezTo>
                    <a:cubicBezTo>
                      <a:pt x="10470" y="5682"/>
                      <a:pt x="10173" y="5599"/>
                      <a:pt x="10073" y="5500"/>
                    </a:cubicBezTo>
                    <a:cubicBezTo>
                      <a:pt x="9062" y="4485"/>
                      <a:pt x="7771" y="3874"/>
                      <a:pt x="6534" y="3233"/>
                    </a:cubicBezTo>
                    <a:cubicBezTo>
                      <a:pt x="5296" y="2591"/>
                      <a:pt x="4114" y="1852"/>
                      <a:pt x="2879" y="1206"/>
                    </a:cubicBezTo>
                    <a:cubicBezTo>
                      <a:pt x="1962" y="727"/>
                      <a:pt x="1122" y="155"/>
                      <a:pt x="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7228050" y="1828586"/>
                <a:ext cx="126913" cy="51055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3944" extrusionOk="0">
                    <a:moveTo>
                      <a:pt x="9273" y="0"/>
                    </a:moveTo>
                    <a:cubicBezTo>
                      <a:pt x="9200" y="0"/>
                      <a:pt x="9127" y="6"/>
                      <a:pt x="9063" y="18"/>
                    </a:cubicBezTo>
                    <a:cubicBezTo>
                      <a:pt x="7458" y="298"/>
                      <a:pt x="5827" y="469"/>
                      <a:pt x="4331" y="1208"/>
                    </a:cubicBezTo>
                    <a:cubicBezTo>
                      <a:pt x="3948" y="1398"/>
                      <a:pt x="3506" y="1465"/>
                      <a:pt x="3091" y="1587"/>
                    </a:cubicBezTo>
                    <a:cubicBezTo>
                      <a:pt x="2313" y="2063"/>
                      <a:pt x="1290" y="1955"/>
                      <a:pt x="580" y="2515"/>
                    </a:cubicBezTo>
                    <a:cubicBezTo>
                      <a:pt x="325" y="2717"/>
                      <a:pt x="257" y="3249"/>
                      <a:pt x="87" y="3625"/>
                    </a:cubicBezTo>
                    <a:cubicBezTo>
                      <a:pt x="1" y="3818"/>
                      <a:pt x="184" y="3943"/>
                      <a:pt x="368" y="3943"/>
                    </a:cubicBezTo>
                    <a:cubicBezTo>
                      <a:pt x="387" y="3943"/>
                      <a:pt x="405" y="3942"/>
                      <a:pt x="423" y="3939"/>
                    </a:cubicBezTo>
                    <a:cubicBezTo>
                      <a:pt x="1560" y="3784"/>
                      <a:pt x="2662" y="3481"/>
                      <a:pt x="3709" y="3015"/>
                    </a:cubicBezTo>
                    <a:cubicBezTo>
                      <a:pt x="4519" y="2658"/>
                      <a:pt x="5379" y="2427"/>
                      <a:pt x="6205" y="2135"/>
                    </a:cubicBezTo>
                    <a:cubicBezTo>
                      <a:pt x="7192" y="1787"/>
                      <a:pt x="8200" y="1486"/>
                      <a:pt x="9146" y="1035"/>
                    </a:cubicBezTo>
                    <a:cubicBezTo>
                      <a:pt x="9427" y="901"/>
                      <a:pt x="9777" y="567"/>
                      <a:pt x="9791" y="307"/>
                    </a:cubicBezTo>
                    <a:cubicBezTo>
                      <a:pt x="9803" y="80"/>
                      <a:pt x="9532" y="0"/>
                      <a:pt x="92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7194665" y="1932623"/>
                <a:ext cx="74913" cy="93968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7259" extrusionOk="0">
                    <a:moveTo>
                      <a:pt x="547" y="1"/>
                    </a:moveTo>
                    <a:cubicBezTo>
                      <a:pt x="149" y="1"/>
                      <a:pt x="1" y="282"/>
                      <a:pt x="53" y="537"/>
                    </a:cubicBezTo>
                    <a:cubicBezTo>
                      <a:pt x="127" y="915"/>
                      <a:pt x="180" y="1318"/>
                      <a:pt x="470" y="1689"/>
                    </a:cubicBezTo>
                    <a:cubicBezTo>
                      <a:pt x="1148" y="2556"/>
                      <a:pt x="1765" y="3450"/>
                      <a:pt x="2551" y="4248"/>
                    </a:cubicBezTo>
                    <a:cubicBezTo>
                      <a:pt x="3139" y="4844"/>
                      <a:pt x="3657" y="5538"/>
                      <a:pt x="4254" y="6145"/>
                    </a:cubicBezTo>
                    <a:cubicBezTo>
                      <a:pt x="4597" y="6493"/>
                      <a:pt x="4979" y="6803"/>
                      <a:pt x="5325" y="7146"/>
                    </a:cubicBezTo>
                    <a:cubicBezTo>
                      <a:pt x="5399" y="7220"/>
                      <a:pt x="5469" y="7259"/>
                      <a:pt x="5542" y="7259"/>
                    </a:cubicBezTo>
                    <a:cubicBezTo>
                      <a:pt x="5584" y="7259"/>
                      <a:pt x="5627" y="7246"/>
                      <a:pt x="5673" y="7220"/>
                    </a:cubicBezTo>
                    <a:cubicBezTo>
                      <a:pt x="5729" y="7187"/>
                      <a:pt x="5754" y="7098"/>
                      <a:pt x="5787" y="7044"/>
                    </a:cubicBezTo>
                    <a:cubicBezTo>
                      <a:pt x="5740" y="6980"/>
                      <a:pt x="5690" y="6941"/>
                      <a:pt x="5679" y="6893"/>
                    </a:cubicBezTo>
                    <a:cubicBezTo>
                      <a:pt x="5402" y="5605"/>
                      <a:pt x="4545" y="4640"/>
                      <a:pt x="3873" y="3564"/>
                    </a:cubicBezTo>
                    <a:cubicBezTo>
                      <a:pt x="3475" y="2923"/>
                      <a:pt x="2907" y="2439"/>
                      <a:pt x="2512" y="1786"/>
                    </a:cubicBezTo>
                    <a:cubicBezTo>
                      <a:pt x="2089" y="1086"/>
                      <a:pt x="1762" y="196"/>
                      <a:pt x="723" y="17"/>
                    </a:cubicBezTo>
                    <a:cubicBezTo>
                      <a:pt x="660" y="6"/>
                      <a:pt x="601" y="1"/>
                      <a:pt x="5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6868703" y="1711462"/>
                <a:ext cx="80634" cy="69592"/>
              </a:xfrm>
              <a:custGeom>
                <a:avLst/>
                <a:gdLst/>
                <a:ahLst/>
                <a:cxnLst/>
                <a:rect l="l" t="t" r="r" b="b"/>
                <a:pathLst>
                  <a:path w="6229" h="5376" extrusionOk="0">
                    <a:moveTo>
                      <a:pt x="300" y="1"/>
                    </a:moveTo>
                    <a:cubicBezTo>
                      <a:pt x="231" y="1"/>
                      <a:pt x="170" y="25"/>
                      <a:pt x="121" y="104"/>
                    </a:cubicBezTo>
                    <a:cubicBezTo>
                      <a:pt x="0" y="305"/>
                      <a:pt x="246" y="342"/>
                      <a:pt x="324" y="446"/>
                    </a:cubicBezTo>
                    <a:cubicBezTo>
                      <a:pt x="1165" y="1560"/>
                      <a:pt x="2178" y="2509"/>
                      <a:pt x="3225" y="3420"/>
                    </a:cubicBezTo>
                    <a:cubicBezTo>
                      <a:pt x="3926" y="4029"/>
                      <a:pt x="4634" y="4632"/>
                      <a:pt x="5364" y="5203"/>
                    </a:cubicBezTo>
                    <a:cubicBezTo>
                      <a:pt x="5471" y="5286"/>
                      <a:pt x="5627" y="5376"/>
                      <a:pt x="5794" y="5376"/>
                    </a:cubicBezTo>
                    <a:cubicBezTo>
                      <a:pt x="5855" y="5376"/>
                      <a:pt x="5917" y="5364"/>
                      <a:pt x="5980" y="5335"/>
                    </a:cubicBezTo>
                    <a:cubicBezTo>
                      <a:pt x="6221" y="5227"/>
                      <a:pt x="6065" y="4939"/>
                      <a:pt x="6229" y="4791"/>
                    </a:cubicBezTo>
                    <a:cubicBezTo>
                      <a:pt x="6185" y="4631"/>
                      <a:pt x="6177" y="4457"/>
                      <a:pt x="6095" y="4326"/>
                    </a:cubicBezTo>
                    <a:cubicBezTo>
                      <a:pt x="5723" y="3728"/>
                      <a:pt x="5250" y="3201"/>
                      <a:pt x="4721" y="2752"/>
                    </a:cubicBezTo>
                    <a:cubicBezTo>
                      <a:pt x="4483" y="2548"/>
                      <a:pt x="4338" y="2137"/>
                      <a:pt x="3934" y="2137"/>
                    </a:cubicBezTo>
                    <a:cubicBezTo>
                      <a:pt x="3882" y="2137"/>
                      <a:pt x="3826" y="2144"/>
                      <a:pt x="3765" y="2159"/>
                    </a:cubicBezTo>
                    <a:cubicBezTo>
                      <a:pt x="3757" y="2161"/>
                      <a:pt x="3750" y="2162"/>
                      <a:pt x="3743" y="2162"/>
                    </a:cubicBezTo>
                    <a:cubicBezTo>
                      <a:pt x="3633" y="2162"/>
                      <a:pt x="3545" y="1952"/>
                      <a:pt x="3533" y="1787"/>
                    </a:cubicBezTo>
                    <a:cubicBezTo>
                      <a:pt x="3528" y="1720"/>
                      <a:pt x="3645" y="1591"/>
                      <a:pt x="3453" y="1591"/>
                    </a:cubicBezTo>
                    <a:cubicBezTo>
                      <a:pt x="3450" y="1591"/>
                      <a:pt x="3446" y="1591"/>
                      <a:pt x="3443" y="1591"/>
                    </a:cubicBezTo>
                    <a:cubicBezTo>
                      <a:pt x="3399" y="1592"/>
                      <a:pt x="3361" y="1593"/>
                      <a:pt x="3329" y="1593"/>
                    </a:cubicBezTo>
                    <a:cubicBezTo>
                      <a:pt x="3135" y="1593"/>
                      <a:pt x="3130" y="1572"/>
                      <a:pt x="3086" y="1478"/>
                    </a:cubicBezTo>
                    <a:cubicBezTo>
                      <a:pt x="3030" y="1361"/>
                      <a:pt x="2981" y="1156"/>
                      <a:pt x="2909" y="1148"/>
                    </a:cubicBezTo>
                    <a:cubicBezTo>
                      <a:pt x="1999" y="1037"/>
                      <a:pt x="1428" y="211"/>
                      <a:pt x="546" y="46"/>
                    </a:cubicBezTo>
                    <a:cubicBezTo>
                      <a:pt x="460" y="30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6936844" y="1668317"/>
                <a:ext cx="42097" cy="9496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733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4" y="2469"/>
                      <a:pt x="1022" y="4579"/>
                      <a:pt x="1823" y="6730"/>
                    </a:cubicBezTo>
                    <a:cubicBezTo>
                      <a:pt x="1938" y="7039"/>
                      <a:pt x="2194" y="7335"/>
                      <a:pt x="2568" y="7335"/>
                    </a:cubicBezTo>
                    <a:cubicBezTo>
                      <a:pt x="2625" y="7335"/>
                      <a:pt x="2685" y="7328"/>
                      <a:pt x="2747" y="7314"/>
                    </a:cubicBezTo>
                    <a:cubicBezTo>
                      <a:pt x="3251" y="7195"/>
                      <a:pt x="3049" y="6800"/>
                      <a:pt x="3007" y="6478"/>
                    </a:cubicBezTo>
                    <a:cubicBezTo>
                      <a:pt x="2982" y="6276"/>
                      <a:pt x="2981" y="6083"/>
                      <a:pt x="2912" y="5873"/>
                    </a:cubicBezTo>
                    <a:cubicBezTo>
                      <a:pt x="2444" y="4429"/>
                      <a:pt x="1820" y="3045"/>
                      <a:pt x="1307" y="1618"/>
                    </a:cubicBezTo>
                    <a:cubicBezTo>
                      <a:pt x="1105" y="1052"/>
                      <a:pt x="879" y="228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3"/>
              <p:cNvSpPr/>
              <p:nvPr/>
            </p:nvSpPr>
            <p:spPr>
              <a:xfrm>
                <a:off x="6855085" y="1775370"/>
                <a:ext cx="80078" cy="38395"/>
              </a:xfrm>
              <a:custGeom>
                <a:avLst/>
                <a:gdLst/>
                <a:ahLst/>
                <a:cxnLst/>
                <a:rect l="l" t="t" r="r" b="b"/>
                <a:pathLst>
                  <a:path w="6186" h="2966" extrusionOk="0">
                    <a:moveTo>
                      <a:pt x="392" y="0"/>
                    </a:moveTo>
                    <a:cubicBezTo>
                      <a:pt x="272" y="0"/>
                      <a:pt x="142" y="37"/>
                      <a:pt x="0" y="136"/>
                    </a:cubicBezTo>
                    <a:cubicBezTo>
                      <a:pt x="714" y="1056"/>
                      <a:pt x="1671" y="1638"/>
                      <a:pt x="2653" y="2007"/>
                    </a:cubicBezTo>
                    <a:cubicBezTo>
                      <a:pt x="3437" y="2303"/>
                      <a:pt x="4122" y="2926"/>
                      <a:pt x="5041" y="2926"/>
                    </a:cubicBezTo>
                    <a:cubicBezTo>
                      <a:pt x="5137" y="2926"/>
                      <a:pt x="5236" y="2919"/>
                      <a:pt x="5338" y="2905"/>
                    </a:cubicBezTo>
                    <a:cubicBezTo>
                      <a:pt x="5758" y="2844"/>
                      <a:pt x="6186" y="2965"/>
                      <a:pt x="6112" y="2394"/>
                    </a:cubicBezTo>
                    <a:cubicBezTo>
                      <a:pt x="6059" y="1978"/>
                      <a:pt x="5928" y="1505"/>
                      <a:pt x="5372" y="1505"/>
                    </a:cubicBezTo>
                    <a:cubicBezTo>
                      <a:pt x="5325" y="1505"/>
                      <a:pt x="5276" y="1508"/>
                      <a:pt x="5223" y="1515"/>
                    </a:cubicBezTo>
                    <a:cubicBezTo>
                      <a:pt x="5122" y="1528"/>
                      <a:pt x="5019" y="1556"/>
                      <a:pt x="4914" y="1556"/>
                    </a:cubicBezTo>
                    <a:cubicBezTo>
                      <a:pt x="4838" y="1556"/>
                      <a:pt x="4760" y="1542"/>
                      <a:pt x="4680" y="1495"/>
                    </a:cubicBezTo>
                    <a:cubicBezTo>
                      <a:pt x="3609" y="879"/>
                      <a:pt x="2438" y="529"/>
                      <a:pt x="1237" y="296"/>
                    </a:cubicBezTo>
                    <a:cubicBezTo>
                      <a:pt x="958" y="242"/>
                      <a:pt x="703" y="0"/>
                      <a:pt x="3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3"/>
              <p:cNvSpPr/>
              <p:nvPr/>
            </p:nvSpPr>
            <p:spPr>
              <a:xfrm>
                <a:off x="7047393" y="1780419"/>
                <a:ext cx="95379" cy="106952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8262" extrusionOk="0">
                    <a:moveTo>
                      <a:pt x="4300" y="1162"/>
                    </a:moveTo>
                    <a:cubicBezTo>
                      <a:pt x="4674" y="1162"/>
                      <a:pt x="5021" y="1248"/>
                      <a:pt x="5252" y="1667"/>
                    </a:cubicBezTo>
                    <a:cubicBezTo>
                      <a:pt x="6117" y="3224"/>
                      <a:pt x="6640" y="4439"/>
                      <a:pt x="5257" y="6197"/>
                    </a:cubicBezTo>
                    <a:cubicBezTo>
                      <a:pt x="4748" y="6844"/>
                      <a:pt x="4183" y="7231"/>
                      <a:pt x="3454" y="7231"/>
                    </a:cubicBezTo>
                    <a:cubicBezTo>
                      <a:pt x="3402" y="7231"/>
                      <a:pt x="3348" y="7229"/>
                      <a:pt x="3294" y="7225"/>
                    </a:cubicBezTo>
                    <a:cubicBezTo>
                      <a:pt x="2247" y="7144"/>
                      <a:pt x="1707" y="6477"/>
                      <a:pt x="1321" y="5467"/>
                    </a:cubicBezTo>
                    <a:cubicBezTo>
                      <a:pt x="963" y="4537"/>
                      <a:pt x="1419" y="3605"/>
                      <a:pt x="1035" y="2734"/>
                    </a:cubicBezTo>
                    <a:cubicBezTo>
                      <a:pt x="1615" y="2505"/>
                      <a:pt x="1324" y="1748"/>
                      <a:pt x="1827" y="1452"/>
                    </a:cubicBezTo>
                    <a:cubicBezTo>
                      <a:pt x="2193" y="1238"/>
                      <a:pt x="2567" y="1174"/>
                      <a:pt x="2951" y="1174"/>
                    </a:cubicBezTo>
                    <a:cubicBezTo>
                      <a:pt x="3123" y="1174"/>
                      <a:pt x="3298" y="1187"/>
                      <a:pt x="3474" y="1205"/>
                    </a:cubicBezTo>
                    <a:cubicBezTo>
                      <a:pt x="3482" y="1205"/>
                      <a:pt x="3489" y="1205"/>
                      <a:pt x="3497" y="1205"/>
                    </a:cubicBezTo>
                    <a:cubicBezTo>
                      <a:pt x="3758" y="1205"/>
                      <a:pt x="4036" y="1162"/>
                      <a:pt x="4300" y="1162"/>
                    </a:cubicBezTo>
                    <a:close/>
                    <a:moveTo>
                      <a:pt x="3989" y="1"/>
                    </a:moveTo>
                    <a:cubicBezTo>
                      <a:pt x="3782" y="1"/>
                      <a:pt x="3565" y="18"/>
                      <a:pt x="3337" y="52"/>
                    </a:cubicBezTo>
                    <a:cubicBezTo>
                      <a:pt x="2410" y="192"/>
                      <a:pt x="1436" y="509"/>
                      <a:pt x="890" y="1359"/>
                    </a:cubicBezTo>
                    <a:cubicBezTo>
                      <a:pt x="1" y="2745"/>
                      <a:pt x="83" y="4277"/>
                      <a:pt x="450" y="5812"/>
                    </a:cubicBezTo>
                    <a:cubicBezTo>
                      <a:pt x="815" y="7343"/>
                      <a:pt x="2291" y="8262"/>
                      <a:pt x="3537" y="8262"/>
                    </a:cubicBezTo>
                    <a:cubicBezTo>
                      <a:pt x="3800" y="8262"/>
                      <a:pt x="4052" y="8221"/>
                      <a:pt x="4282" y="8137"/>
                    </a:cubicBezTo>
                    <a:cubicBezTo>
                      <a:pt x="4888" y="7912"/>
                      <a:pt x="5344" y="7203"/>
                      <a:pt x="5882" y="6950"/>
                    </a:cubicBezTo>
                    <a:cubicBezTo>
                      <a:pt x="6640" y="6593"/>
                      <a:pt x="6240" y="5508"/>
                      <a:pt x="7124" y="5420"/>
                    </a:cubicBezTo>
                    <a:cubicBezTo>
                      <a:pt x="6908" y="4887"/>
                      <a:pt x="7368" y="4417"/>
                      <a:pt x="7251" y="3803"/>
                    </a:cubicBezTo>
                    <a:cubicBezTo>
                      <a:pt x="7315" y="3496"/>
                      <a:pt x="7124" y="3148"/>
                      <a:pt x="7027" y="2784"/>
                    </a:cubicBezTo>
                    <a:cubicBezTo>
                      <a:pt x="6546" y="956"/>
                      <a:pt x="5542" y="1"/>
                      <a:pt x="39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9" name="Google Shape;919;p33"/>
          <p:cNvGrpSpPr/>
          <p:nvPr/>
        </p:nvGrpSpPr>
        <p:grpSpPr>
          <a:xfrm>
            <a:off x="6337825" y="1371895"/>
            <a:ext cx="387677" cy="206770"/>
            <a:chOff x="6337825" y="1371895"/>
            <a:chExt cx="387677" cy="206770"/>
          </a:xfrm>
        </p:grpSpPr>
        <p:sp>
          <p:nvSpPr>
            <p:cNvPr id="920" name="Google Shape;920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3015" y="937"/>
                  </a:moveTo>
                  <a:cubicBezTo>
                    <a:pt x="3050" y="937"/>
                    <a:pt x="3085" y="938"/>
                    <a:pt x="3119" y="941"/>
                  </a:cubicBezTo>
                  <a:cubicBezTo>
                    <a:pt x="4451" y="1028"/>
                    <a:pt x="5804" y="1039"/>
                    <a:pt x="7086" y="1420"/>
                  </a:cubicBezTo>
                  <a:cubicBezTo>
                    <a:pt x="8173" y="1743"/>
                    <a:pt x="9304" y="1855"/>
                    <a:pt x="10400" y="2159"/>
                  </a:cubicBezTo>
                  <a:cubicBezTo>
                    <a:pt x="11201" y="2382"/>
                    <a:pt x="11972" y="2891"/>
                    <a:pt x="12849" y="2891"/>
                  </a:cubicBezTo>
                  <a:cubicBezTo>
                    <a:pt x="12951" y="2891"/>
                    <a:pt x="13053" y="2884"/>
                    <a:pt x="13158" y="2870"/>
                  </a:cubicBezTo>
                  <a:cubicBezTo>
                    <a:pt x="13190" y="2865"/>
                    <a:pt x="13222" y="2863"/>
                    <a:pt x="13253" y="2863"/>
                  </a:cubicBezTo>
                  <a:cubicBezTo>
                    <a:pt x="13594" y="2863"/>
                    <a:pt x="13889" y="3108"/>
                    <a:pt x="14156" y="3234"/>
                  </a:cubicBezTo>
                  <a:cubicBezTo>
                    <a:pt x="16088" y="4126"/>
                    <a:pt x="18148" y="4743"/>
                    <a:pt x="19918" y="5993"/>
                  </a:cubicBezTo>
                  <a:cubicBezTo>
                    <a:pt x="20752" y="6583"/>
                    <a:pt x="21686" y="7040"/>
                    <a:pt x="22541" y="7616"/>
                  </a:cubicBezTo>
                  <a:cubicBezTo>
                    <a:pt x="22641" y="7683"/>
                    <a:pt x="22718" y="7735"/>
                    <a:pt x="22784" y="7735"/>
                  </a:cubicBezTo>
                  <a:cubicBezTo>
                    <a:pt x="22872" y="7735"/>
                    <a:pt x="22938" y="7641"/>
                    <a:pt x="23008" y="7365"/>
                  </a:cubicBezTo>
                  <a:cubicBezTo>
                    <a:pt x="23235" y="6469"/>
                    <a:pt x="23471" y="5497"/>
                    <a:pt x="24333" y="4893"/>
                  </a:cubicBezTo>
                  <a:cubicBezTo>
                    <a:pt x="24442" y="4818"/>
                    <a:pt x="24523" y="4788"/>
                    <a:pt x="24587" y="4788"/>
                  </a:cubicBezTo>
                  <a:cubicBezTo>
                    <a:pt x="24795" y="4788"/>
                    <a:pt x="24815" y="5109"/>
                    <a:pt x="24966" y="5225"/>
                  </a:cubicBezTo>
                  <a:cubicBezTo>
                    <a:pt x="25319" y="5275"/>
                    <a:pt x="25425" y="5488"/>
                    <a:pt x="25385" y="5841"/>
                  </a:cubicBezTo>
                  <a:cubicBezTo>
                    <a:pt x="25369" y="5990"/>
                    <a:pt x="25413" y="6124"/>
                    <a:pt x="25550" y="6124"/>
                  </a:cubicBezTo>
                  <a:cubicBezTo>
                    <a:pt x="25597" y="6124"/>
                    <a:pt x="25656" y="6108"/>
                    <a:pt x="25727" y="6071"/>
                  </a:cubicBezTo>
                  <a:cubicBezTo>
                    <a:pt x="25753" y="6057"/>
                    <a:pt x="25776" y="6052"/>
                    <a:pt x="25796" y="6052"/>
                  </a:cubicBezTo>
                  <a:cubicBezTo>
                    <a:pt x="25902" y="6052"/>
                    <a:pt x="25921" y="6220"/>
                    <a:pt x="25912" y="6242"/>
                  </a:cubicBezTo>
                  <a:cubicBezTo>
                    <a:pt x="25652" y="6891"/>
                    <a:pt x="26230" y="7301"/>
                    <a:pt x="26455" y="7735"/>
                  </a:cubicBezTo>
                  <a:cubicBezTo>
                    <a:pt x="26699" y="8207"/>
                    <a:pt x="26762" y="8899"/>
                    <a:pt x="27401" y="9132"/>
                  </a:cubicBezTo>
                  <a:cubicBezTo>
                    <a:pt x="27444" y="9151"/>
                    <a:pt x="27486" y="9174"/>
                    <a:pt x="27525" y="9199"/>
                  </a:cubicBezTo>
                  <a:cubicBezTo>
                    <a:pt x="27065" y="9851"/>
                    <a:pt x="28067" y="10134"/>
                    <a:pt x="27913" y="10741"/>
                  </a:cubicBezTo>
                  <a:cubicBezTo>
                    <a:pt x="27858" y="10957"/>
                    <a:pt x="27953" y="11231"/>
                    <a:pt x="28163" y="11460"/>
                  </a:cubicBezTo>
                  <a:cubicBezTo>
                    <a:pt x="28373" y="11688"/>
                    <a:pt x="28470" y="12020"/>
                    <a:pt x="28504" y="12374"/>
                  </a:cubicBezTo>
                  <a:cubicBezTo>
                    <a:pt x="28546" y="12802"/>
                    <a:pt x="28291" y="13317"/>
                    <a:pt x="28863" y="13653"/>
                  </a:cubicBezTo>
                  <a:cubicBezTo>
                    <a:pt x="29089" y="13785"/>
                    <a:pt x="28448" y="14723"/>
                    <a:pt x="28031" y="14751"/>
                  </a:cubicBezTo>
                  <a:cubicBezTo>
                    <a:pt x="27588" y="14782"/>
                    <a:pt x="27119" y="14810"/>
                    <a:pt x="26701" y="14866"/>
                  </a:cubicBezTo>
                  <a:cubicBezTo>
                    <a:pt x="26134" y="14942"/>
                    <a:pt x="25567" y="14977"/>
                    <a:pt x="25002" y="14977"/>
                  </a:cubicBezTo>
                  <a:cubicBezTo>
                    <a:pt x="24124" y="14977"/>
                    <a:pt x="23253" y="14894"/>
                    <a:pt x="22406" y="14754"/>
                  </a:cubicBezTo>
                  <a:cubicBezTo>
                    <a:pt x="21516" y="14610"/>
                    <a:pt x="20531" y="14548"/>
                    <a:pt x="19691" y="14076"/>
                  </a:cubicBezTo>
                  <a:cubicBezTo>
                    <a:pt x="19623" y="14036"/>
                    <a:pt x="19551" y="14001"/>
                    <a:pt x="19477" y="13973"/>
                  </a:cubicBezTo>
                  <a:cubicBezTo>
                    <a:pt x="18010" y="13466"/>
                    <a:pt x="17946" y="13119"/>
                    <a:pt x="19125" y="12017"/>
                  </a:cubicBezTo>
                  <a:cubicBezTo>
                    <a:pt x="19458" y="11705"/>
                    <a:pt x="19688" y="11261"/>
                    <a:pt x="20214" y="11197"/>
                  </a:cubicBezTo>
                  <a:cubicBezTo>
                    <a:pt x="20393" y="11175"/>
                    <a:pt x="20415" y="11036"/>
                    <a:pt x="20360" y="10898"/>
                  </a:cubicBezTo>
                  <a:cubicBezTo>
                    <a:pt x="20239" y="10587"/>
                    <a:pt x="20131" y="10254"/>
                    <a:pt x="19788" y="10109"/>
                  </a:cubicBezTo>
                  <a:cubicBezTo>
                    <a:pt x="18220" y="9448"/>
                    <a:pt x="16634" y="8818"/>
                    <a:pt x="14998" y="8359"/>
                  </a:cubicBezTo>
                  <a:cubicBezTo>
                    <a:pt x="14205" y="8137"/>
                    <a:pt x="13361" y="7981"/>
                    <a:pt x="12579" y="7759"/>
                  </a:cubicBezTo>
                  <a:cubicBezTo>
                    <a:pt x="11068" y="7328"/>
                    <a:pt x="9541" y="7253"/>
                    <a:pt x="8013" y="7076"/>
                  </a:cubicBezTo>
                  <a:cubicBezTo>
                    <a:pt x="6775" y="6931"/>
                    <a:pt x="5532" y="6927"/>
                    <a:pt x="4289" y="6917"/>
                  </a:cubicBezTo>
                  <a:cubicBezTo>
                    <a:pt x="3902" y="6914"/>
                    <a:pt x="3528" y="6824"/>
                    <a:pt x="3136" y="6824"/>
                  </a:cubicBezTo>
                  <a:cubicBezTo>
                    <a:pt x="2963" y="6824"/>
                    <a:pt x="2786" y="6842"/>
                    <a:pt x="2603" y="6892"/>
                  </a:cubicBezTo>
                  <a:cubicBezTo>
                    <a:pt x="2557" y="6905"/>
                    <a:pt x="2507" y="6911"/>
                    <a:pt x="2455" y="6911"/>
                  </a:cubicBezTo>
                  <a:cubicBezTo>
                    <a:pt x="2143" y="6911"/>
                    <a:pt x="1753" y="6687"/>
                    <a:pt x="1592" y="6287"/>
                  </a:cubicBezTo>
                  <a:cubicBezTo>
                    <a:pt x="1019" y="4865"/>
                    <a:pt x="1019" y="3422"/>
                    <a:pt x="1436" y="1972"/>
                  </a:cubicBezTo>
                  <a:cubicBezTo>
                    <a:pt x="1618" y="1344"/>
                    <a:pt x="2348" y="937"/>
                    <a:pt x="3015" y="937"/>
                  </a:cubicBezTo>
                  <a:close/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3"/>
          <p:cNvGrpSpPr/>
          <p:nvPr/>
        </p:nvGrpSpPr>
        <p:grpSpPr>
          <a:xfrm>
            <a:off x="5102934" y="3455089"/>
            <a:ext cx="1089135" cy="357219"/>
            <a:chOff x="5102934" y="3455089"/>
            <a:chExt cx="1089135" cy="357219"/>
          </a:xfrm>
        </p:grpSpPr>
        <p:sp>
          <p:nvSpPr>
            <p:cNvPr id="923" name="Google Shape;923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7927" y="2515"/>
                  </a:moveTo>
                  <a:cubicBezTo>
                    <a:pt x="7927" y="2515"/>
                    <a:pt x="7927" y="2515"/>
                    <a:pt x="7926" y="2515"/>
                  </a:cubicBezTo>
                  <a:lnTo>
                    <a:pt x="7928" y="2515"/>
                  </a:lnTo>
                  <a:cubicBezTo>
                    <a:pt x="7928" y="2515"/>
                    <a:pt x="7927" y="2515"/>
                    <a:pt x="7927" y="2515"/>
                  </a:cubicBezTo>
                  <a:close/>
                  <a:moveTo>
                    <a:pt x="18679" y="1367"/>
                  </a:moveTo>
                  <a:cubicBezTo>
                    <a:pt x="19172" y="1367"/>
                    <a:pt x="19666" y="1384"/>
                    <a:pt x="20160" y="1424"/>
                  </a:cubicBezTo>
                  <a:cubicBezTo>
                    <a:pt x="21359" y="1522"/>
                    <a:pt x="22563" y="1491"/>
                    <a:pt x="23767" y="1625"/>
                  </a:cubicBezTo>
                  <a:cubicBezTo>
                    <a:pt x="23888" y="1639"/>
                    <a:pt x="24009" y="1644"/>
                    <a:pt x="24132" y="1644"/>
                  </a:cubicBezTo>
                  <a:cubicBezTo>
                    <a:pt x="24725" y="1644"/>
                    <a:pt x="25340" y="1512"/>
                    <a:pt x="25955" y="1512"/>
                  </a:cubicBezTo>
                  <a:cubicBezTo>
                    <a:pt x="26146" y="1512"/>
                    <a:pt x="26336" y="1525"/>
                    <a:pt x="26525" y="1558"/>
                  </a:cubicBezTo>
                  <a:cubicBezTo>
                    <a:pt x="26855" y="1615"/>
                    <a:pt x="27185" y="1634"/>
                    <a:pt x="27515" y="1634"/>
                  </a:cubicBezTo>
                  <a:cubicBezTo>
                    <a:pt x="28190" y="1634"/>
                    <a:pt x="28865" y="1554"/>
                    <a:pt x="29542" y="1554"/>
                  </a:cubicBezTo>
                  <a:cubicBezTo>
                    <a:pt x="29697" y="1554"/>
                    <a:pt x="29853" y="1559"/>
                    <a:pt x="30008" y="1569"/>
                  </a:cubicBezTo>
                  <a:cubicBezTo>
                    <a:pt x="30145" y="1578"/>
                    <a:pt x="30282" y="1582"/>
                    <a:pt x="30419" y="1582"/>
                  </a:cubicBezTo>
                  <a:cubicBezTo>
                    <a:pt x="30986" y="1582"/>
                    <a:pt x="31556" y="1519"/>
                    <a:pt x="32126" y="1519"/>
                  </a:cubicBezTo>
                  <a:cubicBezTo>
                    <a:pt x="32421" y="1519"/>
                    <a:pt x="32717" y="1536"/>
                    <a:pt x="33012" y="1588"/>
                  </a:cubicBezTo>
                  <a:cubicBezTo>
                    <a:pt x="33652" y="1699"/>
                    <a:pt x="34293" y="1731"/>
                    <a:pt x="34936" y="1731"/>
                  </a:cubicBezTo>
                  <a:cubicBezTo>
                    <a:pt x="35783" y="1731"/>
                    <a:pt x="36632" y="1676"/>
                    <a:pt x="37478" y="1676"/>
                  </a:cubicBezTo>
                  <a:cubicBezTo>
                    <a:pt x="37575" y="1676"/>
                    <a:pt x="37672" y="1676"/>
                    <a:pt x="37769" y="1678"/>
                  </a:cubicBezTo>
                  <a:cubicBezTo>
                    <a:pt x="38915" y="1698"/>
                    <a:pt x="40055" y="1832"/>
                    <a:pt x="41208" y="1832"/>
                  </a:cubicBezTo>
                  <a:cubicBezTo>
                    <a:pt x="41416" y="1832"/>
                    <a:pt x="41624" y="1828"/>
                    <a:pt x="41833" y="1818"/>
                  </a:cubicBezTo>
                  <a:cubicBezTo>
                    <a:pt x="41957" y="1812"/>
                    <a:pt x="42082" y="1809"/>
                    <a:pt x="42209" y="1809"/>
                  </a:cubicBezTo>
                  <a:cubicBezTo>
                    <a:pt x="43164" y="1809"/>
                    <a:pt x="44163" y="1978"/>
                    <a:pt x="45140" y="2204"/>
                  </a:cubicBezTo>
                  <a:cubicBezTo>
                    <a:pt x="45682" y="2328"/>
                    <a:pt x="46267" y="2537"/>
                    <a:pt x="46901" y="2537"/>
                  </a:cubicBezTo>
                  <a:cubicBezTo>
                    <a:pt x="47113" y="2537"/>
                    <a:pt x="47331" y="2513"/>
                    <a:pt x="47554" y="2456"/>
                  </a:cubicBezTo>
                  <a:cubicBezTo>
                    <a:pt x="47795" y="2393"/>
                    <a:pt x="48049" y="2367"/>
                    <a:pt x="48309" y="2367"/>
                  </a:cubicBezTo>
                  <a:cubicBezTo>
                    <a:pt x="48905" y="2367"/>
                    <a:pt x="49534" y="2503"/>
                    <a:pt x="50112" y="2644"/>
                  </a:cubicBezTo>
                  <a:cubicBezTo>
                    <a:pt x="50820" y="2817"/>
                    <a:pt x="51532" y="2901"/>
                    <a:pt x="52232" y="3048"/>
                  </a:cubicBezTo>
                  <a:cubicBezTo>
                    <a:pt x="52898" y="3188"/>
                    <a:pt x="53725" y="5119"/>
                    <a:pt x="53652" y="5887"/>
                  </a:cubicBezTo>
                  <a:cubicBezTo>
                    <a:pt x="53486" y="7653"/>
                    <a:pt x="53354" y="9425"/>
                    <a:pt x="53150" y="11187"/>
                  </a:cubicBezTo>
                  <a:cubicBezTo>
                    <a:pt x="52952" y="12894"/>
                    <a:pt x="52174" y="14344"/>
                    <a:pt x="51042" y="15571"/>
                  </a:cubicBezTo>
                  <a:cubicBezTo>
                    <a:pt x="50751" y="15888"/>
                    <a:pt x="50197" y="15821"/>
                    <a:pt x="49774" y="15975"/>
                  </a:cubicBezTo>
                  <a:cubicBezTo>
                    <a:pt x="47606" y="16767"/>
                    <a:pt x="45275" y="16647"/>
                    <a:pt x="43026" y="16982"/>
                  </a:cubicBezTo>
                  <a:cubicBezTo>
                    <a:pt x="41626" y="17189"/>
                    <a:pt x="40234" y="17116"/>
                    <a:pt x="38851" y="17222"/>
                  </a:cubicBezTo>
                  <a:cubicBezTo>
                    <a:pt x="38395" y="17255"/>
                    <a:pt x="37883" y="17422"/>
                    <a:pt x="37377" y="17422"/>
                  </a:cubicBezTo>
                  <a:cubicBezTo>
                    <a:pt x="37044" y="17422"/>
                    <a:pt x="36714" y="17350"/>
                    <a:pt x="36404" y="17120"/>
                  </a:cubicBezTo>
                  <a:cubicBezTo>
                    <a:pt x="36371" y="17096"/>
                    <a:pt x="36319" y="17082"/>
                    <a:pt x="36271" y="17082"/>
                  </a:cubicBezTo>
                  <a:cubicBezTo>
                    <a:pt x="36248" y="17082"/>
                    <a:pt x="36227" y="17085"/>
                    <a:pt x="36209" y="17092"/>
                  </a:cubicBezTo>
                  <a:cubicBezTo>
                    <a:pt x="35582" y="17352"/>
                    <a:pt x="34940" y="17416"/>
                    <a:pt x="34294" y="17416"/>
                  </a:cubicBezTo>
                  <a:cubicBezTo>
                    <a:pt x="33676" y="17416"/>
                    <a:pt x="33054" y="17358"/>
                    <a:pt x="32439" y="17358"/>
                  </a:cubicBezTo>
                  <a:cubicBezTo>
                    <a:pt x="32291" y="17358"/>
                    <a:pt x="32143" y="17361"/>
                    <a:pt x="31995" y="17369"/>
                  </a:cubicBezTo>
                  <a:cubicBezTo>
                    <a:pt x="31820" y="17379"/>
                    <a:pt x="31644" y="17384"/>
                    <a:pt x="31468" y="17384"/>
                  </a:cubicBezTo>
                  <a:cubicBezTo>
                    <a:pt x="30490" y="17384"/>
                    <a:pt x="29488" y="17251"/>
                    <a:pt x="28498" y="17217"/>
                  </a:cubicBezTo>
                  <a:cubicBezTo>
                    <a:pt x="27243" y="17173"/>
                    <a:pt x="25987" y="17138"/>
                    <a:pt x="24733" y="17078"/>
                  </a:cubicBezTo>
                  <a:cubicBezTo>
                    <a:pt x="24460" y="17066"/>
                    <a:pt x="24187" y="17060"/>
                    <a:pt x="23913" y="17060"/>
                  </a:cubicBezTo>
                  <a:cubicBezTo>
                    <a:pt x="23079" y="17060"/>
                    <a:pt x="22244" y="17109"/>
                    <a:pt x="21425" y="17147"/>
                  </a:cubicBezTo>
                  <a:cubicBezTo>
                    <a:pt x="21323" y="17151"/>
                    <a:pt x="21222" y="17153"/>
                    <a:pt x="21121" y="17153"/>
                  </a:cubicBezTo>
                  <a:cubicBezTo>
                    <a:pt x="20449" y="17153"/>
                    <a:pt x="19781" y="17068"/>
                    <a:pt x="19108" y="17068"/>
                  </a:cubicBezTo>
                  <a:cubicBezTo>
                    <a:pt x="18789" y="17068"/>
                    <a:pt x="18469" y="17087"/>
                    <a:pt x="18147" y="17144"/>
                  </a:cubicBezTo>
                  <a:cubicBezTo>
                    <a:pt x="17726" y="17218"/>
                    <a:pt x="17296" y="17240"/>
                    <a:pt x="16863" y="17240"/>
                  </a:cubicBezTo>
                  <a:cubicBezTo>
                    <a:pt x="16333" y="17240"/>
                    <a:pt x="15797" y="17207"/>
                    <a:pt x="15269" y="17192"/>
                  </a:cubicBezTo>
                  <a:cubicBezTo>
                    <a:pt x="14023" y="17158"/>
                    <a:pt x="12778" y="17078"/>
                    <a:pt x="11534" y="17013"/>
                  </a:cubicBezTo>
                  <a:cubicBezTo>
                    <a:pt x="10132" y="16940"/>
                    <a:pt x="8723" y="16941"/>
                    <a:pt x="7337" y="16750"/>
                  </a:cubicBezTo>
                  <a:cubicBezTo>
                    <a:pt x="6873" y="16685"/>
                    <a:pt x="6381" y="16634"/>
                    <a:pt x="5929" y="16634"/>
                  </a:cubicBezTo>
                  <a:cubicBezTo>
                    <a:pt x="5762" y="16634"/>
                    <a:pt x="5601" y="16641"/>
                    <a:pt x="5448" y="16657"/>
                  </a:cubicBezTo>
                  <a:cubicBezTo>
                    <a:pt x="5361" y="16666"/>
                    <a:pt x="5277" y="16670"/>
                    <a:pt x="5195" y="16670"/>
                  </a:cubicBezTo>
                  <a:cubicBezTo>
                    <a:pt x="4049" y="16670"/>
                    <a:pt x="3344" y="15825"/>
                    <a:pt x="2443" y="15373"/>
                  </a:cubicBezTo>
                  <a:cubicBezTo>
                    <a:pt x="2140" y="15223"/>
                    <a:pt x="2202" y="14661"/>
                    <a:pt x="2152" y="14344"/>
                  </a:cubicBezTo>
                  <a:cubicBezTo>
                    <a:pt x="1763" y="11855"/>
                    <a:pt x="1449" y="9345"/>
                    <a:pt x="1608" y="6819"/>
                  </a:cubicBezTo>
                  <a:cubicBezTo>
                    <a:pt x="1743" y="4634"/>
                    <a:pt x="2138" y="4469"/>
                    <a:pt x="3748" y="3694"/>
                  </a:cubicBezTo>
                  <a:cubicBezTo>
                    <a:pt x="4916" y="3131"/>
                    <a:pt x="6259" y="3212"/>
                    <a:pt x="7331" y="2437"/>
                  </a:cubicBezTo>
                  <a:cubicBezTo>
                    <a:pt x="7378" y="2403"/>
                    <a:pt x="7423" y="2390"/>
                    <a:pt x="7470" y="2390"/>
                  </a:cubicBezTo>
                  <a:cubicBezTo>
                    <a:pt x="7591" y="2390"/>
                    <a:pt x="7724" y="2476"/>
                    <a:pt x="7927" y="2515"/>
                  </a:cubicBezTo>
                  <a:lnTo>
                    <a:pt x="7927" y="2515"/>
                  </a:lnTo>
                  <a:cubicBezTo>
                    <a:pt x="8470" y="2253"/>
                    <a:pt x="9213" y="2067"/>
                    <a:pt x="9852" y="1997"/>
                  </a:cubicBezTo>
                  <a:cubicBezTo>
                    <a:pt x="10776" y="1893"/>
                    <a:pt x="11742" y="1824"/>
                    <a:pt x="12691" y="1767"/>
                  </a:cubicBezTo>
                  <a:cubicBezTo>
                    <a:pt x="14687" y="1644"/>
                    <a:pt x="16681" y="1367"/>
                    <a:pt x="18679" y="1367"/>
                  </a:cubicBezTo>
                  <a:close/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3"/>
          <p:cNvGrpSpPr/>
          <p:nvPr/>
        </p:nvGrpSpPr>
        <p:grpSpPr>
          <a:xfrm>
            <a:off x="5514332" y="2048099"/>
            <a:ext cx="246675" cy="389726"/>
            <a:chOff x="5514332" y="2048099"/>
            <a:chExt cx="246675" cy="389726"/>
          </a:xfrm>
        </p:grpSpPr>
        <p:sp>
          <p:nvSpPr>
            <p:cNvPr id="926" name="Google Shape;926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4932" y="1139"/>
                  </a:moveTo>
                  <a:cubicBezTo>
                    <a:pt x="5431" y="1139"/>
                    <a:pt x="5959" y="1401"/>
                    <a:pt x="6277" y="1785"/>
                  </a:cubicBezTo>
                  <a:cubicBezTo>
                    <a:pt x="7128" y="2815"/>
                    <a:pt x="8047" y="3806"/>
                    <a:pt x="8651" y="5000"/>
                  </a:cubicBezTo>
                  <a:cubicBezTo>
                    <a:pt x="9161" y="6013"/>
                    <a:pt x="9853" y="6914"/>
                    <a:pt x="10385" y="7919"/>
                  </a:cubicBezTo>
                  <a:cubicBezTo>
                    <a:pt x="10818" y="8738"/>
                    <a:pt x="10964" y="9778"/>
                    <a:pt x="11759" y="10414"/>
                  </a:cubicBezTo>
                  <a:cubicBezTo>
                    <a:pt x="12059" y="10653"/>
                    <a:pt x="12078" y="11083"/>
                    <a:pt x="12181" y="11389"/>
                  </a:cubicBezTo>
                  <a:cubicBezTo>
                    <a:pt x="12854" y="13408"/>
                    <a:pt x="13820" y="15330"/>
                    <a:pt x="14125" y="17476"/>
                  </a:cubicBezTo>
                  <a:cubicBezTo>
                    <a:pt x="14268" y="18487"/>
                    <a:pt x="14575" y="19482"/>
                    <a:pt x="14743" y="20497"/>
                  </a:cubicBezTo>
                  <a:cubicBezTo>
                    <a:pt x="14772" y="20673"/>
                    <a:pt x="14792" y="20791"/>
                    <a:pt x="14914" y="20791"/>
                  </a:cubicBezTo>
                  <a:cubicBezTo>
                    <a:pt x="14984" y="20791"/>
                    <a:pt x="15087" y="20752"/>
                    <a:pt x="15245" y="20664"/>
                  </a:cubicBezTo>
                  <a:cubicBezTo>
                    <a:pt x="15919" y="20290"/>
                    <a:pt x="16636" y="19883"/>
                    <a:pt x="17454" y="19883"/>
                  </a:cubicBezTo>
                  <a:cubicBezTo>
                    <a:pt x="17616" y="19883"/>
                    <a:pt x="17783" y="19899"/>
                    <a:pt x="17954" y="19934"/>
                  </a:cubicBezTo>
                  <a:cubicBezTo>
                    <a:pt x="18504" y="20048"/>
                    <a:pt x="18122" y="20374"/>
                    <a:pt x="18148" y="20622"/>
                  </a:cubicBezTo>
                  <a:cubicBezTo>
                    <a:pt x="18353" y="20913"/>
                    <a:pt x="18269" y="21135"/>
                    <a:pt x="17983" y="21350"/>
                  </a:cubicBezTo>
                  <a:cubicBezTo>
                    <a:pt x="17821" y="21471"/>
                    <a:pt x="17758" y="21653"/>
                    <a:pt x="18052" y="21756"/>
                  </a:cubicBezTo>
                  <a:cubicBezTo>
                    <a:pt x="18227" y="21818"/>
                    <a:pt x="18080" y="21998"/>
                    <a:pt x="18053" y="22009"/>
                  </a:cubicBezTo>
                  <a:cubicBezTo>
                    <a:pt x="17403" y="22263"/>
                    <a:pt x="17501" y="22966"/>
                    <a:pt x="17339" y="23427"/>
                  </a:cubicBezTo>
                  <a:cubicBezTo>
                    <a:pt x="17163" y="23927"/>
                    <a:pt x="16701" y="24449"/>
                    <a:pt x="16970" y="25074"/>
                  </a:cubicBezTo>
                  <a:cubicBezTo>
                    <a:pt x="16987" y="25119"/>
                    <a:pt x="17000" y="25164"/>
                    <a:pt x="17009" y="25211"/>
                  </a:cubicBezTo>
                  <a:cubicBezTo>
                    <a:pt x="16219" y="25321"/>
                    <a:pt x="16700" y="26245"/>
                    <a:pt x="16154" y="26549"/>
                  </a:cubicBezTo>
                  <a:cubicBezTo>
                    <a:pt x="15958" y="26658"/>
                    <a:pt x="15822" y="26916"/>
                    <a:pt x="15801" y="27225"/>
                  </a:cubicBezTo>
                  <a:cubicBezTo>
                    <a:pt x="15779" y="27535"/>
                    <a:pt x="15605" y="27832"/>
                    <a:pt x="15371" y="28100"/>
                  </a:cubicBezTo>
                  <a:cubicBezTo>
                    <a:pt x="15088" y="28423"/>
                    <a:pt x="14539" y="28591"/>
                    <a:pt x="14687" y="29238"/>
                  </a:cubicBezTo>
                  <a:cubicBezTo>
                    <a:pt x="14723" y="29401"/>
                    <a:pt x="14281" y="29532"/>
                    <a:pt x="13876" y="29532"/>
                  </a:cubicBezTo>
                  <a:cubicBezTo>
                    <a:pt x="13646" y="29532"/>
                    <a:pt x="13427" y="29489"/>
                    <a:pt x="13316" y="29386"/>
                  </a:cubicBezTo>
                  <a:cubicBezTo>
                    <a:pt x="12990" y="29084"/>
                    <a:pt x="12647" y="28764"/>
                    <a:pt x="12319" y="28498"/>
                  </a:cubicBezTo>
                  <a:cubicBezTo>
                    <a:pt x="11185" y="27577"/>
                    <a:pt x="10244" y="26465"/>
                    <a:pt x="9455" y="25295"/>
                  </a:cubicBezTo>
                  <a:cubicBezTo>
                    <a:pt x="8951" y="24548"/>
                    <a:pt x="8320" y="23789"/>
                    <a:pt x="8086" y="22854"/>
                  </a:cubicBezTo>
                  <a:cubicBezTo>
                    <a:pt x="8069" y="22778"/>
                    <a:pt x="8046" y="22702"/>
                    <a:pt x="8015" y="22629"/>
                  </a:cubicBezTo>
                  <a:cubicBezTo>
                    <a:pt x="7451" y="21378"/>
                    <a:pt x="7548" y="21011"/>
                    <a:pt x="8689" y="21011"/>
                  </a:cubicBezTo>
                  <a:cubicBezTo>
                    <a:pt x="8840" y="21011"/>
                    <a:pt x="9009" y="21018"/>
                    <a:pt x="9197" y="21029"/>
                  </a:cubicBezTo>
                  <a:cubicBezTo>
                    <a:pt x="9249" y="21033"/>
                    <a:pt x="9301" y="21034"/>
                    <a:pt x="9353" y="21034"/>
                  </a:cubicBezTo>
                  <a:cubicBezTo>
                    <a:pt x="9487" y="21034"/>
                    <a:pt x="9622" y="21026"/>
                    <a:pt x="9757" y="21026"/>
                  </a:cubicBezTo>
                  <a:cubicBezTo>
                    <a:pt x="10030" y="21026"/>
                    <a:pt x="10298" y="21059"/>
                    <a:pt x="10538" y="21260"/>
                  </a:cubicBezTo>
                  <a:cubicBezTo>
                    <a:pt x="10585" y="21299"/>
                    <a:pt x="10630" y="21316"/>
                    <a:pt x="10670" y="21316"/>
                  </a:cubicBezTo>
                  <a:cubicBezTo>
                    <a:pt x="10750" y="21316"/>
                    <a:pt x="10815" y="21251"/>
                    <a:pt x="10857" y="21162"/>
                  </a:cubicBezTo>
                  <a:cubicBezTo>
                    <a:pt x="11000" y="20860"/>
                    <a:pt x="11168" y="20555"/>
                    <a:pt x="11037" y="20205"/>
                  </a:cubicBezTo>
                  <a:cubicBezTo>
                    <a:pt x="10445" y="18610"/>
                    <a:pt x="9815" y="17024"/>
                    <a:pt x="9027" y="15518"/>
                  </a:cubicBezTo>
                  <a:cubicBezTo>
                    <a:pt x="8645" y="14787"/>
                    <a:pt x="8178" y="14068"/>
                    <a:pt x="7805" y="13346"/>
                  </a:cubicBezTo>
                  <a:cubicBezTo>
                    <a:pt x="7081" y="11952"/>
                    <a:pt x="6089" y="10789"/>
                    <a:pt x="5169" y="9554"/>
                  </a:cubicBezTo>
                  <a:cubicBezTo>
                    <a:pt x="4424" y="8555"/>
                    <a:pt x="3576" y="7648"/>
                    <a:pt x="2730" y="6736"/>
                  </a:cubicBezTo>
                  <a:cubicBezTo>
                    <a:pt x="2351" y="6326"/>
                    <a:pt x="2119" y="5812"/>
                    <a:pt x="1592" y="5492"/>
                  </a:cubicBezTo>
                  <a:cubicBezTo>
                    <a:pt x="1305" y="5318"/>
                    <a:pt x="1128" y="4798"/>
                    <a:pt x="1340" y="4341"/>
                  </a:cubicBezTo>
                  <a:cubicBezTo>
                    <a:pt x="1979" y="2948"/>
                    <a:pt x="3030" y="1959"/>
                    <a:pt x="4373" y="1268"/>
                  </a:cubicBezTo>
                  <a:cubicBezTo>
                    <a:pt x="4545" y="1179"/>
                    <a:pt x="4737" y="1139"/>
                    <a:pt x="4932" y="1139"/>
                  </a:cubicBezTo>
                  <a:close/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33"/>
          <p:cNvGrpSpPr/>
          <p:nvPr/>
        </p:nvGrpSpPr>
        <p:grpSpPr>
          <a:xfrm>
            <a:off x="5209525" y="2438138"/>
            <a:ext cx="897379" cy="927296"/>
            <a:chOff x="5209525" y="2438138"/>
            <a:chExt cx="897379" cy="927296"/>
          </a:xfrm>
        </p:grpSpPr>
        <p:grpSp>
          <p:nvGrpSpPr>
            <p:cNvPr id="929" name="Google Shape;929;p33"/>
            <p:cNvGrpSpPr/>
            <p:nvPr/>
          </p:nvGrpSpPr>
          <p:grpSpPr>
            <a:xfrm>
              <a:off x="5209525" y="2438138"/>
              <a:ext cx="897379" cy="927296"/>
              <a:chOff x="5083291" y="2437467"/>
              <a:chExt cx="897379" cy="927296"/>
            </a:xfrm>
          </p:grpSpPr>
          <p:sp>
            <p:nvSpPr>
              <p:cNvPr id="930" name="Google Shape;930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242" y="1689"/>
                    </a:moveTo>
                    <a:cubicBezTo>
                      <a:pt x="19738" y="3137"/>
                      <a:pt x="20271" y="4561"/>
                      <a:pt x="20654" y="6045"/>
                    </a:cubicBezTo>
                    <a:cubicBezTo>
                      <a:pt x="20853" y="6822"/>
                      <a:pt x="21020" y="7650"/>
                      <a:pt x="21315" y="8364"/>
                    </a:cubicBezTo>
                    <a:cubicBezTo>
                      <a:pt x="21645" y="9161"/>
                      <a:pt x="21749" y="10075"/>
                      <a:pt x="22325" y="10771"/>
                    </a:cubicBezTo>
                    <a:cubicBezTo>
                      <a:pt x="22472" y="10949"/>
                      <a:pt x="22580" y="11090"/>
                      <a:pt x="22755" y="11090"/>
                    </a:cubicBezTo>
                    <a:cubicBezTo>
                      <a:pt x="22861" y="11090"/>
                      <a:pt x="22992" y="11038"/>
                      <a:pt x="23171" y="10914"/>
                    </a:cubicBezTo>
                    <a:cubicBezTo>
                      <a:pt x="23660" y="10576"/>
                      <a:pt x="24335" y="10097"/>
                      <a:pt x="24764" y="10080"/>
                    </a:cubicBezTo>
                    <a:cubicBezTo>
                      <a:pt x="25582" y="10047"/>
                      <a:pt x="26082" y="9464"/>
                      <a:pt x="26785" y="9353"/>
                    </a:cubicBezTo>
                    <a:cubicBezTo>
                      <a:pt x="27561" y="9232"/>
                      <a:pt x="28194" y="8708"/>
                      <a:pt x="28946" y="8573"/>
                    </a:cubicBezTo>
                    <a:cubicBezTo>
                      <a:pt x="29723" y="8433"/>
                      <a:pt x="30503" y="8230"/>
                      <a:pt x="31248" y="8030"/>
                    </a:cubicBezTo>
                    <a:cubicBezTo>
                      <a:pt x="32088" y="7804"/>
                      <a:pt x="32926" y="7714"/>
                      <a:pt x="33759" y="7667"/>
                    </a:cubicBezTo>
                    <a:cubicBezTo>
                      <a:pt x="34651" y="7616"/>
                      <a:pt x="35552" y="7446"/>
                      <a:pt x="36443" y="7446"/>
                    </a:cubicBezTo>
                    <a:cubicBezTo>
                      <a:pt x="36799" y="7446"/>
                      <a:pt x="37153" y="7474"/>
                      <a:pt x="37505" y="7546"/>
                    </a:cubicBezTo>
                    <a:cubicBezTo>
                      <a:pt x="37586" y="7562"/>
                      <a:pt x="37664" y="7569"/>
                      <a:pt x="37739" y="7569"/>
                    </a:cubicBezTo>
                    <a:cubicBezTo>
                      <a:pt x="38074" y="7569"/>
                      <a:pt x="38360" y="7436"/>
                      <a:pt x="38697" y="7436"/>
                    </a:cubicBezTo>
                    <a:cubicBezTo>
                      <a:pt x="38761" y="7436"/>
                      <a:pt x="38827" y="7441"/>
                      <a:pt x="38895" y="7453"/>
                    </a:cubicBezTo>
                    <a:cubicBezTo>
                      <a:pt x="39361" y="7530"/>
                      <a:pt x="39831" y="7552"/>
                      <a:pt x="40303" y="7552"/>
                    </a:cubicBezTo>
                    <a:cubicBezTo>
                      <a:pt x="40907" y="7552"/>
                      <a:pt x="41515" y="7516"/>
                      <a:pt x="42122" y="7516"/>
                    </a:cubicBezTo>
                    <a:cubicBezTo>
                      <a:pt x="42591" y="7516"/>
                      <a:pt x="43059" y="7538"/>
                      <a:pt x="43525" y="7613"/>
                    </a:cubicBezTo>
                    <a:cubicBezTo>
                      <a:pt x="43631" y="7630"/>
                      <a:pt x="43707" y="7649"/>
                      <a:pt x="43792" y="7701"/>
                    </a:cubicBezTo>
                    <a:cubicBezTo>
                      <a:pt x="44352" y="8041"/>
                      <a:pt x="44905" y="8286"/>
                      <a:pt x="45564" y="8286"/>
                    </a:cubicBezTo>
                    <a:cubicBezTo>
                      <a:pt x="45706" y="8286"/>
                      <a:pt x="45853" y="8275"/>
                      <a:pt x="46006" y="8251"/>
                    </a:cubicBezTo>
                    <a:cubicBezTo>
                      <a:pt x="46061" y="8242"/>
                      <a:pt x="46117" y="8238"/>
                      <a:pt x="46174" y="8238"/>
                    </a:cubicBezTo>
                    <a:cubicBezTo>
                      <a:pt x="46645" y="8238"/>
                      <a:pt x="47160" y="8515"/>
                      <a:pt x="47594" y="8784"/>
                    </a:cubicBezTo>
                    <a:cubicBezTo>
                      <a:pt x="47734" y="8870"/>
                      <a:pt x="47878" y="8885"/>
                      <a:pt x="48025" y="8885"/>
                    </a:cubicBezTo>
                    <a:cubicBezTo>
                      <a:pt x="48098" y="8885"/>
                      <a:pt x="48173" y="8881"/>
                      <a:pt x="48247" y="8881"/>
                    </a:cubicBezTo>
                    <a:cubicBezTo>
                      <a:pt x="48361" y="8881"/>
                      <a:pt x="48477" y="8890"/>
                      <a:pt x="48591" y="8933"/>
                    </a:cubicBezTo>
                    <a:cubicBezTo>
                      <a:pt x="49556" y="9302"/>
                      <a:pt x="50547" y="9601"/>
                      <a:pt x="51535" y="9906"/>
                    </a:cubicBezTo>
                    <a:cubicBezTo>
                      <a:pt x="51703" y="9959"/>
                      <a:pt x="51805" y="9921"/>
                      <a:pt x="51899" y="10172"/>
                    </a:cubicBezTo>
                    <a:cubicBezTo>
                      <a:pt x="51985" y="10404"/>
                      <a:pt x="52178" y="10478"/>
                      <a:pt x="52397" y="10478"/>
                    </a:cubicBezTo>
                    <a:cubicBezTo>
                      <a:pt x="52535" y="10478"/>
                      <a:pt x="52683" y="10449"/>
                      <a:pt x="52821" y="10411"/>
                    </a:cubicBezTo>
                    <a:cubicBezTo>
                      <a:pt x="52918" y="10982"/>
                      <a:pt x="54036" y="10366"/>
                      <a:pt x="53859" y="11301"/>
                    </a:cubicBezTo>
                    <a:cubicBezTo>
                      <a:pt x="53846" y="11370"/>
                      <a:pt x="54192" y="11610"/>
                      <a:pt x="54318" y="11610"/>
                    </a:cubicBezTo>
                    <a:cubicBezTo>
                      <a:pt x="54329" y="11610"/>
                      <a:pt x="54338" y="11608"/>
                      <a:pt x="54346" y="11604"/>
                    </a:cubicBezTo>
                    <a:cubicBezTo>
                      <a:pt x="54462" y="11544"/>
                      <a:pt x="54561" y="11519"/>
                      <a:pt x="54650" y="11519"/>
                    </a:cubicBezTo>
                    <a:cubicBezTo>
                      <a:pt x="55125" y="11519"/>
                      <a:pt x="55259" y="12256"/>
                      <a:pt x="55715" y="12256"/>
                    </a:cubicBezTo>
                    <a:cubicBezTo>
                      <a:pt x="55745" y="12256"/>
                      <a:pt x="55777" y="12252"/>
                      <a:pt x="55811" y="12245"/>
                    </a:cubicBezTo>
                    <a:cubicBezTo>
                      <a:pt x="55869" y="12558"/>
                      <a:pt x="55976" y="12673"/>
                      <a:pt x="56138" y="12673"/>
                    </a:cubicBezTo>
                    <a:cubicBezTo>
                      <a:pt x="56257" y="12673"/>
                      <a:pt x="56404" y="12612"/>
                      <a:pt x="56584" y="12521"/>
                    </a:cubicBezTo>
                    <a:cubicBezTo>
                      <a:pt x="56631" y="12497"/>
                      <a:pt x="56673" y="12487"/>
                      <a:pt x="56710" y="12487"/>
                    </a:cubicBezTo>
                    <a:cubicBezTo>
                      <a:pt x="56927" y="12487"/>
                      <a:pt x="56972" y="12846"/>
                      <a:pt x="56936" y="12947"/>
                    </a:cubicBezTo>
                    <a:cubicBezTo>
                      <a:pt x="56797" y="13330"/>
                      <a:pt x="57168" y="13552"/>
                      <a:pt x="57273" y="13558"/>
                    </a:cubicBezTo>
                    <a:cubicBezTo>
                      <a:pt x="58390" y="13630"/>
                      <a:pt x="58642" y="14820"/>
                      <a:pt x="59490" y="15218"/>
                    </a:cubicBezTo>
                    <a:cubicBezTo>
                      <a:pt x="59753" y="15341"/>
                      <a:pt x="59792" y="15832"/>
                      <a:pt x="60157" y="15832"/>
                    </a:cubicBezTo>
                    <a:cubicBezTo>
                      <a:pt x="60241" y="15832"/>
                      <a:pt x="60342" y="15806"/>
                      <a:pt x="60467" y="15744"/>
                    </a:cubicBezTo>
                    <a:cubicBezTo>
                      <a:pt x="60474" y="15740"/>
                      <a:pt x="60481" y="15739"/>
                      <a:pt x="60487" y="15739"/>
                    </a:cubicBezTo>
                    <a:cubicBezTo>
                      <a:pt x="60616" y="15739"/>
                      <a:pt x="60652" y="16392"/>
                      <a:pt x="61108" y="16593"/>
                    </a:cubicBezTo>
                    <a:cubicBezTo>
                      <a:pt x="61427" y="16735"/>
                      <a:pt x="61715" y="17278"/>
                      <a:pt x="61945" y="17674"/>
                    </a:cubicBezTo>
                    <a:cubicBezTo>
                      <a:pt x="62180" y="18080"/>
                      <a:pt x="62240" y="18589"/>
                      <a:pt x="62855" y="18623"/>
                    </a:cubicBezTo>
                    <a:cubicBezTo>
                      <a:pt x="62933" y="18628"/>
                      <a:pt x="63029" y="18746"/>
                      <a:pt x="63074" y="18833"/>
                    </a:cubicBezTo>
                    <a:cubicBezTo>
                      <a:pt x="64236" y="21077"/>
                      <a:pt x="65641" y="23174"/>
                      <a:pt x="66946" y="25331"/>
                    </a:cubicBezTo>
                    <a:cubicBezTo>
                      <a:pt x="67206" y="25760"/>
                      <a:pt x="67355" y="26275"/>
                      <a:pt x="67475" y="26770"/>
                    </a:cubicBezTo>
                    <a:cubicBezTo>
                      <a:pt x="67870" y="28399"/>
                      <a:pt x="68326" y="30012"/>
                      <a:pt x="68693" y="31650"/>
                    </a:cubicBezTo>
                    <a:cubicBezTo>
                      <a:pt x="68972" y="32896"/>
                      <a:pt x="69252" y="34162"/>
                      <a:pt x="69266" y="35394"/>
                    </a:cubicBezTo>
                    <a:cubicBezTo>
                      <a:pt x="69277" y="36424"/>
                      <a:pt x="69384" y="37480"/>
                      <a:pt x="69245" y="38552"/>
                    </a:cubicBezTo>
                    <a:cubicBezTo>
                      <a:pt x="69129" y="39473"/>
                      <a:pt x="68909" y="40511"/>
                      <a:pt x="69177" y="41505"/>
                    </a:cubicBezTo>
                    <a:cubicBezTo>
                      <a:pt x="69247" y="41763"/>
                      <a:pt x="69129" y="42080"/>
                      <a:pt x="69071" y="42367"/>
                    </a:cubicBezTo>
                    <a:cubicBezTo>
                      <a:pt x="68772" y="43872"/>
                      <a:pt x="68589" y="45416"/>
                      <a:pt x="68132" y="46872"/>
                    </a:cubicBezTo>
                    <a:cubicBezTo>
                      <a:pt x="67428" y="49113"/>
                      <a:pt x="66756" y="51363"/>
                      <a:pt x="65471" y="53402"/>
                    </a:cubicBezTo>
                    <a:cubicBezTo>
                      <a:pt x="64683" y="54656"/>
                      <a:pt x="63949" y="55983"/>
                      <a:pt x="63102" y="57179"/>
                    </a:cubicBezTo>
                    <a:cubicBezTo>
                      <a:pt x="62261" y="58369"/>
                      <a:pt x="61548" y="59657"/>
                      <a:pt x="60486" y="60757"/>
                    </a:cubicBezTo>
                    <a:cubicBezTo>
                      <a:pt x="59227" y="62059"/>
                      <a:pt x="57807" y="63143"/>
                      <a:pt x="56466" y="64319"/>
                    </a:cubicBezTo>
                    <a:cubicBezTo>
                      <a:pt x="56077" y="64660"/>
                      <a:pt x="55445" y="64984"/>
                      <a:pt x="54960" y="65279"/>
                    </a:cubicBezTo>
                    <a:cubicBezTo>
                      <a:pt x="54316" y="65670"/>
                      <a:pt x="53643" y="66107"/>
                      <a:pt x="52978" y="66469"/>
                    </a:cubicBezTo>
                    <a:cubicBezTo>
                      <a:pt x="51332" y="67368"/>
                      <a:pt x="49638" y="68188"/>
                      <a:pt x="47800" y="68667"/>
                    </a:cubicBezTo>
                    <a:cubicBezTo>
                      <a:pt x="47420" y="68767"/>
                      <a:pt x="46983" y="68849"/>
                      <a:pt x="46669" y="69265"/>
                    </a:cubicBezTo>
                    <a:cubicBezTo>
                      <a:pt x="46333" y="69708"/>
                      <a:pt x="45690" y="69720"/>
                      <a:pt x="45168" y="69870"/>
                    </a:cubicBezTo>
                    <a:cubicBezTo>
                      <a:pt x="43794" y="70265"/>
                      <a:pt x="42374" y="70492"/>
                      <a:pt x="41047" y="71047"/>
                    </a:cubicBezTo>
                    <a:cubicBezTo>
                      <a:pt x="40976" y="71077"/>
                      <a:pt x="40912" y="71089"/>
                      <a:pt x="40853" y="71089"/>
                    </a:cubicBezTo>
                    <a:cubicBezTo>
                      <a:pt x="40731" y="71089"/>
                      <a:pt x="40629" y="71037"/>
                      <a:pt x="40529" y="70970"/>
                    </a:cubicBezTo>
                    <a:cubicBezTo>
                      <a:pt x="40418" y="70896"/>
                      <a:pt x="40271" y="70847"/>
                      <a:pt x="40158" y="70847"/>
                    </a:cubicBezTo>
                    <a:cubicBezTo>
                      <a:pt x="40091" y="70847"/>
                      <a:pt x="40036" y="70864"/>
                      <a:pt x="40006" y="70903"/>
                    </a:cubicBezTo>
                    <a:cubicBezTo>
                      <a:pt x="39692" y="71325"/>
                      <a:pt x="39188" y="71409"/>
                      <a:pt x="38775" y="71409"/>
                    </a:cubicBezTo>
                    <a:cubicBezTo>
                      <a:pt x="38618" y="71409"/>
                      <a:pt x="38475" y="71397"/>
                      <a:pt x="38360" y="71387"/>
                    </a:cubicBezTo>
                    <a:cubicBezTo>
                      <a:pt x="38324" y="71383"/>
                      <a:pt x="38289" y="71382"/>
                      <a:pt x="38254" y="71382"/>
                    </a:cubicBezTo>
                    <a:cubicBezTo>
                      <a:pt x="37835" y="71382"/>
                      <a:pt x="37455" y="71598"/>
                      <a:pt x="37017" y="71598"/>
                    </a:cubicBezTo>
                    <a:cubicBezTo>
                      <a:pt x="36833" y="71598"/>
                      <a:pt x="36638" y="71560"/>
                      <a:pt x="36425" y="71450"/>
                    </a:cubicBezTo>
                    <a:cubicBezTo>
                      <a:pt x="36205" y="71336"/>
                      <a:pt x="35945" y="71300"/>
                      <a:pt x="35665" y="71300"/>
                    </a:cubicBezTo>
                    <a:cubicBezTo>
                      <a:pt x="35167" y="71300"/>
                      <a:pt x="34605" y="71414"/>
                      <a:pt x="34090" y="71414"/>
                    </a:cubicBezTo>
                    <a:cubicBezTo>
                      <a:pt x="34058" y="71414"/>
                      <a:pt x="34026" y="71414"/>
                      <a:pt x="33994" y="71413"/>
                    </a:cubicBezTo>
                    <a:cubicBezTo>
                      <a:pt x="33921" y="71411"/>
                      <a:pt x="33848" y="71410"/>
                      <a:pt x="33775" y="71410"/>
                    </a:cubicBezTo>
                    <a:cubicBezTo>
                      <a:pt x="33508" y="71410"/>
                      <a:pt x="33241" y="71421"/>
                      <a:pt x="32976" y="71421"/>
                    </a:cubicBezTo>
                    <a:cubicBezTo>
                      <a:pt x="32463" y="71421"/>
                      <a:pt x="31955" y="71379"/>
                      <a:pt x="31466" y="71135"/>
                    </a:cubicBezTo>
                    <a:cubicBezTo>
                      <a:pt x="31374" y="71089"/>
                      <a:pt x="31260" y="71079"/>
                      <a:pt x="31155" y="71066"/>
                    </a:cubicBezTo>
                    <a:cubicBezTo>
                      <a:pt x="31135" y="71064"/>
                      <a:pt x="31116" y="71063"/>
                      <a:pt x="31098" y="71063"/>
                    </a:cubicBezTo>
                    <a:cubicBezTo>
                      <a:pt x="30792" y="71063"/>
                      <a:pt x="30518" y="71342"/>
                      <a:pt x="30208" y="71342"/>
                    </a:cubicBezTo>
                    <a:cubicBezTo>
                      <a:pt x="30090" y="71342"/>
                      <a:pt x="29966" y="71301"/>
                      <a:pt x="29834" y="71189"/>
                    </a:cubicBezTo>
                    <a:cubicBezTo>
                      <a:pt x="29656" y="71037"/>
                      <a:pt x="29459" y="70999"/>
                      <a:pt x="29255" y="70999"/>
                    </a:cubicBezTo>
                    <a:cubicBezTo>
                      <a:pt x="29053" y="70999"/>
                      <a:pt x="28844" y="71036"/>
                      <a:pt x="28638" y="71036"/>
                    </a:cubicBezTo>
                    <a:cubicBezTo>
                      <a:pt x="28515" y="71036"/>
                      <a:pt x="28394" y="71023"/>
                      <a:pt x="28275" y="70982"/>
                    </a:cubicBezTo>
                    <a:cubicBezTo>
                      <a:pt x="27771" y="70809"/>
                      <a:pt x="27217" y="70752"/>
                      <a:pt x="26691" y="70638"/>
                    </a:cubicBezTo>
                    <a:cubicBezTo>
                      <a:pt x="25022" y="70277"/>
                      <a:pt x="23314" y="70016"/>
                      <a:pt x="21752" y="69265"/>
                    </a:cubicBezTo>
                    <a:cubicBezTo>
                      <a:pt x="20525" y="68675"/>
                      <a:pt x="19245" y="68215"/>
                      <a:pt x="18084" y="67459"/>
                    </a:cubicBezTo>
                    <a:cubicBezTo>
                      <a:pt x="17050" y="66785"/>
                      <a:pt x="15937" y="66200"/>
                      <a:pt x="14989" y="65422"/>
                    </a:cubicBezTo>
                    <a:cubicBezTo>
                      <a:pt x="13648" y="64324"/>
                      <a:pt x="12316" y="63202"/>
                      <a:pt x="11194" y="61857"/>
                    </a:cubicBezTo>
                    <a:cubicBezTo>
                      <a:pt x="10529" y="61059"/>
                      <a:pt x="9796" y="60318"/>
                      <a:pt x="9079" y="59564"/>
                    </a:cubicBezTo>
                    <a:cubicBezTo>
                      <a:pt x="8760" y="59228"/>
                      <a:pt x="8533" y="58811"/>
                      <a:pt x="8304" y="58438"/>
                    </a:cubicBezTo>
                    <a:cubicBezTo>
                      <a:pt x="7728" y="57495"/>
                      <a:pt x="7108" y="56574"/>
                      <a:pt x="6585" y="55589"/>
                    </a:cubicBezTo>
                    <a:cubicBezTo>
                      <a:pt x="6148" y="54763"/>
                      <a:pt x="5880" y="53859"/>
                      <a:pt x="5347" y="53074"/>
                    </a:cubicBezTo>
                    <a:cubicBezTo>
                      <a:pt x="5082" y="52683"/>
                      <a:pt x="5073" y="52128"/>
                      <a:pt x="4903" y="51666"/>
                    </a:cubicBezTo>
                    <a:cubicBezTo>
                      <a:pt x="4427" y="50375"/>
                      <a:pt x="3759" y="49127"/>
                      <a:pt x="3486" y="47797"/>
                    </a:cubicBezTo>
                    <a:cubicBezTo>
                      <a:pt x="3256" y="46676"/>
                      <a:pt x="2895" y="45577"/>
                      <a:pt x="2811" y="44401"/>
                    </a:cubicBezTo>
                    <a:cubicBezTo>
                      <a:pt x="2749" y="43498"/>
                      <a:pt x="2674" y="42524"/>
                      <a:pt x="2231" y="41665"/>
                    </a:cubicBezTo>
                    <a:cubicBezTo>
                      <a:pt x="2071" y="41354"/>
                      <a:pt x="2131" y="40893"/>
                      <a:pt x="2178" y="40688"/>
                    </a:cubicBezTo>
                    <a:cubicBezTo>
                      <a:pt x="2368" y="39826"/>
                      <a:pt x="2044" y="39030"/>
                      <a:pt x="2052" y="38204"/>
                    </a:cubicBezTo>
                    <a:cubicBezTo>
                      <a:pt x="2058" y="37480"/>
                      <a:pt x="1760" y="36776"/>
                      <a:pt x="2181" y="36042"/>
                    </a:cubicBezTo>
                    <a:cubicBezTo>
                      <a:pt x="2298" y="35841"/>
                      <a:pt x="2189" y="35270"/>
                      <a:pt x="2064" y="35085"/>
                    </a:cubicBezTo>
                    <a:cubicBezTo>
                      <a:pt x="1688" y="34522"/>
                      <a:pt x="2397" y="34206"/>
                      <a:pt x="2229" y="33651"/>
                    </a:cubicBezTo>
                    <a:cubicBezTo>
                      <a:pt x="2088" y="33184"/>
                      <a:pt x="1840" y="32557"/>
                      <a:pt x="2203" y="32030"/>
                    </a:cubicBezTo>
                    <a:cubicBezTo>
                      <a:pt x="2690" y="31317"/>
                      <a:pt x="2309" y="30476"/>
                      <a:pt x="2575" y="29723"/>
                    </a:cubicBezTo>
                    <a:cubicBezTo>
                      <a:pt x="2684" y="29412"/>
                      <a:pt x="2951" y="28995"/>
                      <a:pt x="2488" y="28682"/>
                    </a:cubicBezTo>
                    <a:cubicBezTo>
                      <a:pt x="2326" y="28573"/>
                      <a:pt x="2391" y="28449"/>
                      <a:pt x="2545" y="28388"/>
                    </a:cubicBezTo>
                    <a:cubicBezTo>
                      <a:pt x="3063" y="28184"/>
                      <a:pt x="2892" y="27735"/>
                      <a:pt x="2993" y="27341"/>
                    </a:cubicBezTo>
                    <a:cubicBezTo>
                      <a:pt x="3354" y="25936"/>
                      <a:pt x="3381" y="24466"/>
                      <a:pt x="4012" y="23097"/>
                    </a:cubicBezTo>
                    <a:cubicBezTo>
                      <a:pt x="4323" y="22422"/>
                      <a:pt x="4497" y="21615"/>
                      <a:pt x="4735" y="20876"/>
                    </a:cubicBezTo>
                    <a:cubicBezTo>
                      <a:pt x="5051" y="19896"/>
                      <a:pt x="5527" y="18962"/>
                      <a:pt x="6016" y="18038"/>
                    </a:cubicBezTo>
                    <a:cubicBezTo>
                      <a:pt x="6798" y="16559"/>
                      <a:pt x="7383" y="14974"/>
                      <a:pt x="8159" y="13490"/>
                    </a:cubicBezTo>
                    <a:cubicBezTo>
                      <a:pt x="8708" y="12440"/>
                      <a:pt x="9437" y="11486"/>
                      <a:pt x="10065" y="10477"/>
                    </a:cubicBezTo>
                    <a:cubicBezTo>
                      <a:pt x="10964" y="9033"/>
                      <a:pt x="12058" y="7739"/>
                      <a:pt x="13207" y="6472"/>
                    </a:cubicBezTo>
                    <a:cubicBezTo>
                      <a:pt x="14242" y="5334"/>
                      <a:pt x="15343" y="4281"/>
                      <a:pt x="16539" y="3339"/>
                    </a:cubicBezTo>
                    <a:cubicBezTo>
                      <a:pt x="17356" y="2697"/>
                      <a:pt x="18318" y="2243"/>
                      <a:pt x="19242" y="1689"/>
                    </a:cubicBezTo>
                    <a:close/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33"/>
            <p:cNvGrpSpPr/>
            <p:nvPr/>
          </p:nvGrpSpPr>
          <p:grpSpPr>
            <a:xfrm>
              <a:off x="5422732" y="2608268"/>
              <a:ext cx="449535" cy="641782"/>
              <a:chOff x="5296498" y="2608268"/>
              <a:chExt cx="449535" cy="641782"/>
            </a:xfrm>
          </p:grpSpPr>
          <p:sp>
            <p:nvSpPr>
              <p:cNvPr id="933" name="Google Shape;933;p33"/>
              <p:cNvSpPr/>
              <p:nvPr/>
            </p:nvSpPr>
            <p:spPr>
              <a:xfrm>
                <a:off x="5296498" y="2695175"/>
                <a:ext cx="449535" cy="451490"/>
              </a:xfrm>
              <a:custGeom>
                <a:avLst/>
                <a:gdLst/>
                <a:ahLst/>
                <a:cxnLst/>
                <a:rect l="l" t="t" r="r" b="b"/>
                <a:pathLst>
                  <a:path w="35642" h="35797" extrusionOk="0">
                    <a:moveTo>
                      <a:pt x="19567" y="869"/>
                    </a:moveTo>
                    <a:cubicBezTo>
                      <a:pt x="20117" y="869"/>
                      <a:pt x="20387" y="1246"/>
                      <a:pt x="20393" y="2075"/>
                    </a:cubicBezTo>
                    <a:cubicBezTo>
                      <a:pt x="20245" y="2531"/>
                      <a:pt x="20384" y="3075"/>
                      <a:pt x="20432" y="3620"/>
                    </a:cubicBezTo>
                    <a:cubicBezTo>
                      <a:pt x="20471" y="4083"/>
                      <a:pt x="20602" y="4511"/>
                      <a:pt x="21144" y="4612"/>
                    </a:cubicBezTo>
                    <a:cubicBezTo>
                      <a:pt x="22602" y="4883"/>
                      <a:pt x="23831" y="5693"/>
                      <a:pt x="25133" y="6322"/>
                    </a:cubicBezTo>
                    <a:cubicBezTo>
                      <a:pt x="25366" y="6434"/>
                      <a:pt x="25554" y="6520"/>
                      <a:pt x="25751" y="6520"/>
                    </a:cubicBezTo>
                    <a:cubicBezTo>
                      <a:pt x="25920" y="6520"/>
                      <a:pt x="26096" y="6458"/>
                      <a:pt x="26314" y="6297"/>
                    </a:cubicBezTo>
                    <a:cubicBezTo>
                      <a:pt x="26920" y="5849"/>
                      <a:pt x="27697" y="5639"/>
                      <a:pt x="28366" y="5266"/>
                    </a:cubicBezTo>
                    <a:cubicBezTo>
                      <a:pt x="28522" y="5179"/>
                      <a:pt x="28664" y="5142"/>
                      <a:pt x="28792" y="5142"/>
                    </a:cubicBezTo>
                    <a:cubicBezTo>
                      <a:pt x="29084" y="5142"/>
                      <a:pt x="29309" y="5332"/>
                      <a:pt x="29486" y="5563"/>
                    </a:cubicBezTo>
                    <a:cubicBezTo>
                      <a:pt x="29929" y="6142"/>
                      <a:pt x="30259" y="6807"/>
                      <a:pt x="30690" y="7398"/>
                    </a:cubicBezTo>
                    <a:cubicBezTo>
                      <a:pt x="31051" y="7893"/>
                      <a:pt x="30911" y="8326"/>
                      <a:pt x="30579" y="8699"/>
                    </a:cubicBezTo>
                    <a:cubicBezTo>
                      <a:pt x="30276" y="9043"/>
                      <a:pt x="29915" y="9377"/>
                      <a:pt x="29511" y="9583"/>
                    </a:cubicBezTo>
                    <a:cubicBezTo>
                      <a:pt x="29021" y="9830"/>
                      <a:pt x="29044" y="10199"/>
                      <a:pt x="29150" y="10575"/>
                    </a:cubicBezTo>
                    <a:cubicBezTo>
                      <a:pt x="29363" y="11329"/>
                      <a:pt x="29612" y="12078"/>
                      <a:pt x="29896" y="12807"/>
                    </a:cubicBezTo>
                    <a:cubicBezTo>
                      <a:pt x="30007" y="13090"/>
                      <a:pt x="30271" y="13293"/>
                      <a:pt x="30575" y="13422"/>
                    </a:cubicBezTo>
                    <a:cubicBezTo>
                      <a:pt x="31534" y="13829"/>
                      <a:pt x="32483" y="14262"/>
                      <a:pt x="33446" y="14662"/>
                    </a:cubicBezTo>
                    <a:cubicBezTo>
                      <a:pt x="33656" y="14749"/>
                      <a:pt x="33681" y="14873"/>
                      <a:pt x="33742" y="15063"/>
                    </a:cubicBezTo>
                    <a:cubicBezTo>
                      <a:pt x="34083" y="16125"/>
                      <a:pt x="33978" y="17252"/>
                      <a:pt x="34255" y="18328"/>
                    </a:cubicBezTo>
                    <a:cubicBezTo>
                      <a:pt x="34344" y="18672"/>
                      <a:pt x="34261" y="19132"/>
                      <a:pt x="33605" y="19314"/>
                    </a:cubicBezTo>
                    <a:cubicBezTo>
                      <a:pt x="32734" y="19556"/>
                      <a:pt x="31945" y="20103"/>
                      <a:pt x="31122" y="20518"/>
                    </a:cubicBezTo>
                    <a:cubicBezTo>
                      <a:pt x="30645" y="20758"/>
                      <a:pt x="30698" y="21274"/>
                      <a:pt x="30508" y="21668"/>
                    </a:cubicBezTo>
                    <a:cubicBezTo>
                      <a:pt x="29694" y="23351"/>
                      <a:pt x="29595" y="24952"/>
                      <a:pt x="30808" y="26532"/>
                    </a:cubicBezTo>
                    <a:cubicBezTo>
                      <a:pt x="31058" y="26859"/>
                      <a:pt x="31096" y="27388"/>
                      <a:pt x="31332" y="27789"/>
                    </a:cubicBezTo>
                    <a:cubicBezTo>
                      <a:pt x="31581" y="28216"/>
                      <a:pt x="31132" y="28317"/>
                      <a:pt x="30936" y="28443"/>
                    </a:cubicBezTo>
                    <a:cubicBezTo>
                      <a:pt x="30156" y="28947"/>
                      <a:pt x="29302" y="29345"/>
                      <a:pt x="28807" y="30199"/>
                    </a:cubicBezTo>
                    <a:cubicBezTo>
                      <a:pt x="28685" y="30410"/>
                      <a:pt x="28532" y="30510"/>
                      <a:pt x="28375" y="30510"/>
                    </a:cubicBezTo>
                    <a:cubicBezTo>
                      <a:pt x="28232" y="30510"/>
                      <a:pt x="28087" y="30428"/>
                      <a:pt x="27958" y="30274"/>
                    </a:cubicBezTo>
                    <a:cubicBezTo>
                      <a:pt x="27526" y="29753"/>
                      <a:pt x="26889" y="29622"/>
                      <a:pt x="26336" y="29345"/>
                    </a:cubicBezTo>
                    <a:cubicBezTo>
                      <a:pt x="26226" y="29290"/>
                      <a:pt x="26124" y="29268"/>
                      <a:pt x="26028" y="29268"/>
                    </a:cubicBezTo>
                    <a:cubicBezTo>
                      <a:pt x="25618" y="29268"/>
                      <a:pt x="25303" y="29678"/>
                      <a:pt x="24926" y="29809"/>
                    </a:cubicBezTo>
                    <a:cubicBezTo>
                      <a:pt x="23770" y="30208"/>
                      <a:pt x="22681" y="30804"/>
                      <a:pt x="21524" y="31201"/>
                    </a:cubicBezTo>
                    <a:cubicBezTo>
                      <a:pt x="20911" y="31409"/>
                      <a:pt x="20600" y="31730"/>
                      <a:pt x="20723" y="32308"/>
                    </a:cubicBezTo>
                    <a:cubicBezTo>
                      <a:pt x="20805" y="32693"/>
                      <a:pt x="20695" y="33041"/>
                      <a:pt x="20710" y="33405"/>
                    </a:cubicBezTo>
                    <a:cubicBezTo>
                      <a:pt x="20739" y="34065"/>
                      <a:pt x="20339" y="34397"/>
                      <a:pt x="19730" y="34397"/>
                    </a:cubicBezTo>
                    <a:cubicBezTo>
                      <a:pt x="19615" y="34397"/>
                      <a:pt x="19493" y="34386"/>
                      <a:pt x="19365" y="34362"/>
                    </a:cubicBezTo>
                    <a:cubicBezTo>
                      <a:pt x="19307" y="34351"/>
                      <a:pt x="19251" y="34346"/>
                      <a:pt x="19195" y="34346"/>
                    </a:cubicBezTo>
                    <a:cubicBezTo>
                      <a:pt x="18749" y="34346"/>
                      <a:pt x="18350" y="34655"/>
                      <a:pt x="17915" y="34763"/>
                    </a:cubicBezTo>
                    <a:cubicBezTo>
                      <a:pt x="17650" y="34830"/>
                      <a:pt x="17416" y="34866"/>
                      <a:pt x="17213" y="34866"/>
                    </a:cubicBezTo>
                    <a:cubicBezTo>
                      <a:pt x="16641" y="34866"/>
                      <a:pt x="16312" y="34573"/>
                      <a:pt x="16201" y="33827"/>
                    </a:cubicBezTo>
                    <a:cubicBezTo>
                      <a:pt x="16093" y="33099"/>
                      <a:pt x="15599" y="32508"/>
                      <a:pt x="15585" y="31747"/>
                    </a:cubicBezTo>
                    <a:cubicBezTo>
                      <a:pt x="15582" y="31633"/>
                      <a:pt x="15386" y="31249"/>
                      <a:pt x="15023" y="31114"/>
                    </a:cubicBezTo>
                    <a:cubicBezTo>
                      <a:pt x="14161" y="30795"/>
                      <a:pt x="13369" y="30283"/>
                      <a:pt x="12528" y="29933"/>
                    </a:cubicBezTo>
                    <a:cubicBezTo>
                      <a:pt x="12180" y="29788"/>
                      <a:pt x="11820" y="29717"/>
                      <a:pt x="11461" y="29717"/>
                    </a:cubicBezTo>
                    <a:cubicBezTo>
                      <a:pt x="10863" y="29717"/>
                      <a:pt x="10265" y="29914"/>
                      <a:pt x="9718" y="30299"/>
                    </a:cubicBezTo>
                    <a:cubicBezTo>
                      <a:pt x="9524" y="30437"/>
                      <a:pt x="9302" y="30540"/>
                      <a:pt x="9112" y="30683"/>
                    </a:cubicBezTo>
                    <a:cubicBezTo>
                      <a:pt x="8605" y="31064"/>
                      <a:pt x="8250" y="31259"/>
                      <a:pt x="7917" y="31259"/>
                    </a:cubicBezTo>
                    <a:cubicBezTo>
                      <a:pt x="7550" y="31259"/>
                      <a:pt x="7209" y="31022"/>
                      <a:pt x="6721" y="30540"/>
                    </a:cubicBezTo>
                    <a:cubicBezTo>
                      <a:pt x="6316" y="30141"/>
                      <a:pt x="5892" y="29762"/>
                      <a:pt x="5461" y="29392"/>
                    </a:cubicBezTo>
                    <a:cubicBezTo>
                      <a:pt x="5192" y="29161"/>
                      <a:pt x="5240" y="28941"/>
                      <a:pt x="5422" y="28706"/>
                    </a:cubicBezTo>
                    <a:cubicBezTo>
                      <a:pt x="5831" y="28174"/>
                      <a:pt x="5851" y="27516"/>
                      <a:pt x="6050" y="26921"/>
                    </a:cubicBezTo>
                    <a:cubicBezTo>
                      <a:pt x="6463" y="25697"/>
                      <a:pt x="5815" y="24793"/>
                      <a:pt x="5562" y="23732"/>
                    </a:cubicBezTo>
                    <a:cubicBezTo>
                      <a:pt x="5358" y="22881"/>
                      <a:pt x="4818" y="22074"/>
                      <a:pt x="4994" y="21119"/>
                    </a:cubicBezTo>
                    <a:cubicBezTo>
                      <a:pt x="5059" y="20761"/>
                      <a:pt x="4772" y="20392"/>
                      <a:pt x="4462" y="20346"/>
                    </a:cubicBezTo>
                    <a:cubicBezTo>
                      <a:pt x="3658" y="20224"/>
                      <a:pt x="3042" y="19664"/>
                      <a:pt x="2245" y="19524"/>
                    </a:cubicBezTo>
                    <a:cubicBezTo>
                      <a:pt x="1544" y="19403"/>
                      <a:pt x="974" y="17963"/>
                      <a:pt x="1268" y="17166"/>
                    </a:cubicBezTo>
                    <a:cubicBezTo>
                      <a:pt x="1346" y="16956"/>
                      <a:pt x="1360" y="16763"/>
                      <a:pt x="1373" y="16559"/>
                    </a:cubicBezTo>
                    <a:cubicBezTo>
                      <a:pt x="1446" y="15203"/>
                      <a:pt x="1447" y="15209"/>
                      <a:pt x="2734" y="14767"/>
                    </a:cubicBezTo>
                    <a:cubicBezTo>
                      <a:pt x="2857" y="14725"/>
                      <a:pt x="2982" y="14712"/>
                      <a:pt x="3108" y="14712"/>
                    </a:cubicBezTo>
                    <a:cubicBezTo>
                      <a:pt x="3302" y="14712"/>
                      <a:pt x="3498" y="14742"/>
                      <a:pt x="3693" y="14742"/>
                    </a:cubicBezTo>
                    <a:cubicBezTo>
                      <a:pt x="3873" y="14742"/>
                      <a:pt x="4053" y="14716"/>
                      <a:pt x="4229" y="14616"/>
                    </a:cubicBezTo>
                    <a:cubicBezTo>
                      <a:pt x="4551" y="14433"/>
                      <a:pt x="4919" y="14347"/>
                      <a:pt x="5311" y="14319"/>
                    </a:cubicBezTo>
                    <a:cubicBezTo>
                      <a:pt x="5909" y="14277"/>
                      <a:pt x="5630" y="13739"/>
                      <a:pt x="5767" y="13425"/>
                    </a:cubicBezTo>
                    <a:cubicBezTo>
                      <a:pt x="6004" y="12876"/>
                      <a:pt x="6033" y="12249"/>
                      <a:pt x="6441" y="11757"/>
                    </a:cubicBezTo>
                    <a:cubicBezTo>
                      <a:pt x="6771" y="11356"/>
                      <a:pt x="6746" y="10927"/>
                      <a:pt x="6442" y="10457"/>
                    </a:cubicBezTo>
                    <a:cubicBezTo>
                      <a:pt x="5971" y="9726"/>
                      <a:pt x="5388" y="9083"/>
                      <a:pt x="4784" y="8487"/>
                    </a:cubicBezTo>
                    <a:cubicBezTo>
                      <a:pt x="4272" y="7979"/>
                      <a:pt x="4428" y="7582"/>
                      <a:pt x="4734" y="7178"/>
                    </a:cubicBezTo>
                    <a:cubicBezTo>
                      <a:pt x="5176" y="6594"/>
                      <a:pt x="5778" y="6162"/>
                      <a:pt x="6232" y="5560"/>
                    </a:cubicBezTo>
                    <a:cubicBezTo>
                      <a:pt x="6374" y="5372"/>
                      <a:pt x="6538" y="5299"/>
                      <a:pt x="6706" y="5299"/>
                    </a:cubicBezTo>
                    <a:cubicBezTo>
                      <a:pt x="7059" y="5299"/>
                      <a:pt x="7435" y="5617"/>
                      <a:pt x="7685" y="5860"/>
                    </a:cubicBezTo>
                    <a:cubicBezTo>
                      <a:pt x="8166" y="6328"/>
                      <a:pt x="8947" y="6319"/>
                      <a:pt x="9292" y="6960"/>
                    </a:cubicBezTo>
                    <a:cubicBezTo>
                      <a:pt x="9307" y="6988"/>
                      <a:pt x="9392" y="7004"/>
                      <a:pt x="9467" y="7004"/>
                    </a:cubicBezTo>
                    <a:cubicBezTo>
                      <a:pt x="9523" y="7004"/>
                      <a:pt x="9573" y="6995"/>
                      <a:pt x="9588" y="6975"/>
                    </a:cubicBezTo>
                    <a:cubicBezTo>
                      <a:pt x="10173" y="6185"/>
                      <a:pt x="11386" y="6446"/>
                      <a:pt x="11915" y="5571"/>
                    </a:cubicBezTo>
                    <a:cubicBezTo>
                      <a:pt x="11952" y="5510"/>
                      <a:pt x="12021" y="5496"/>
                      <a:pt x="12085" y="5496"/>
                    </a:cubicBezTo>
                    <a:cubicBezTo>
                      <a:pt x="12146" y="5496"/>
                      <a:pt x="12202" y="5509"/>
                      <a:pt x="12225" y="5509"/>
                    </a:cubicBezTo>
                    <a:cubicBezTo>
                      <a:pt x="12229" y="5509"/>
                      <a:pt x="12232" y="5508"/>
                      <a:pt x="12234" y="5507"/>
                    </a:cubicBezTo>
                    <a:cubicBezTo>
                      <a:pt x="12741" y="5068"/>
                      <a:pt x="13438" y="5062"/>
                      <a:pt x="14015" y="4745"/>
                    </a:cubicBezTo>
                    <a:cubicBezTo>
                      <a:pt x="14570" y="4441"/>
                      <a:pt x="15339" y="4508"/>
                      <a:pt x="15498" y="3691"/>
                    </a:cubicBezTo>
                    <a:cubicBezTo>
                      <a:pt x="15644" y="2931"/>
                      <a:pt x="15998" y="2263"/>
                      <a:pt x="16264" y="1556"/>
                    </a:cubicBezTo>
                    <a:cubicBezTo>
                      <a:pt x="16447" y="1071"/>
                      <a:pt x="16735" y="931"/>
                      <a:pt x="17039" y="931"/>
                    </a:cubicBezTo>
                    <a:cubicBezTo>
                      <a:pt x="17187" y="931"/>
                      <a:pt x="17340" y="965"/>
                      <a:pt x="17486" y="1008"/>
                    </a:cubicBezTo>
                    <a:cubicBezTo>
                      <a:pt x="17704" y="1072"/>
                      <a:pt x="17913" y="1098"/>
                      <a:pt x="18116" y="1098"/>
                    </a:cubicBezTo>
                    <a:cubicBezTo>
                      <a:pt x="18448" y="1098"/>
                      <a:pt x="18767" y="1029"/>
                      <a:pt x="19093" y="941"/>
                    </a:cubicBezTo>
                    <a:cubicBezTo>
                      <a:pt x="19269" y="893"/>
                      <a:pt x="19427" y="869"/>
                      <a:pt x="19567" y="869"/>
                    </a:cubicBezTo>
                    <a:close/>
                    <a:moveTo>
                      <a:pt x="19696" y="1"/>
                    </a:moveTo>
                    <a:cubicBezTo>
                      <a:pt x="19195" y="1"/>
                      <a:pt x="18694" y="53"/>
                      <a:pt x="18188" y="53"/>
                    </a:cubicBezTo>
                    <a:cubicBezTo>
                      <a:pt x="18034" y="53"/>
                      <a:pt x="17880" y="48"/>
                      <a:pt x="17725" y="36"/>
                    </a:cubicBezTo>
                    <a:cubicBezTo>
                      <a:pt x="17585" y="24"/>
                      <a:pt x="17449" y="19"/>
                      <a:pt x="17317" y="19"/>
                    </a:cubicBezTo>
                    <a:cubicBezTo>
                      <a:pt x="16047" y="19"/>
                      <a:pt x="15151" y="563"/>
                      <a:pt x="14872" y="2094"/>
                    </a:cubicBezTo>
                    <a:cubicBezTo>
                      <a:pt x="14759" y="2718"/>
                      <a:pt x="14667" y="3579"/>
                      <a:pt x="13774" y="3824"/>
                    </a:cubicBezTo>
                    <a:cubicBezTo>
                      <a:pt x="13245" y="3968"/>
                      <a:pt x="12749" y="4256"/>
                      <a:pt x="12256" y="4418"/>
                    </a:cubicBezTo>
                    <a:cubicBezTo>
                      <a:pt x="11470" y="4676"/>
                      <a:pt x="11000" y="5409"/>
                      <a:pt x="10180" y="5555"/>
                    </a:cubicBezTo>
                    <a:cubicBezTo>
                      <a:pt x="9866" y="5611"/>
                      <a:pt x="9771" y="5944"/>
                      <a:pt x="9700" y="6345"/>
                    </a:cubicBezTo>
                    <a:cubicBezTo>
                      <a:pt x="9505" y="6084"/>
                      <a:pt x="9389" y="5941"/>
                      <a:pt x="9288" y="5790"/>
                    </a:cubicBezTo>
                    <a:cubicBezTo>
                      <a:pt x="8847" y="5129"/>
                      <a:pt x="8376" y="4494"/>
                      <a:pt x="7584" y="4231"/>
                    </a:cubicBezTo>
                    <a:cubicBezTo>
                      <a:pt x="7282" y="4131"/>
                      <a:pt x="6902" y="4017"/>
                      <a:pt x="6583" y="4017"/>
                    </a:cubicBezTo>
                    <a:cubicBezTo>
                      <a:pt x="6368" y="4017"/>
                      <a:pt x="6180" y="4069"/>
                      <a:pt x="6064" y="4213"/>
                    </a:cubicBezTo>
                    <a:cubicBezTo>
                      <a:pt x="5490" y="4923"/>
                      <a:pt x="4678" y="5396"/>
                      <a:pt x="4196" y="6163"/>
                    </a:cubicBezTo>
                    <a:cubicBezTo>
                      <a:pt x="3770" y="6843"/>
                      <a:pt x="3087" y="7363"/>
                      <a:pt x="3420" y="8444"/>
                    </a:cubicBezTo>
                    <a:cubicBezTo>
                      <a:pt x="3636" y="9144"/>
                      <a:pt x="4280" y="9268"/>
                      <a:pt x="4521" y="9839"/>
                    </a:cubicBezTo>
                    <a:cubicBezTo>
                      <a:pt x="4730" y="10326"/>
                      <a:pt x="5321" y="10647"/>
                      <a:pt x="5341" y="11228"/>
                    </a:cubicBezTo>
                    <a:cubicBezTo>
                      <a:pt x="5389" y="12679"/>
                      <a:pt x="4431" y="13695"/>
                      <a:pt x="3014" y="13695"/>
                    </a:cubicBezTo>
                    <a:cubicBezTo>
                      <a:pt x="2972" y="13695"/>
                      <a:pt x="2930" y="13694"/>
                      <a:pt x="2888" y="13692"/>
                    </a:cubicBezTo>
                    <a:cubicBezTo>
                      <a:pt x="2838" y="13690"/>
                      <a:pt x="2790" y="13689"/>
                      <a:pt x="2742" y="13689"/>
                    </a:cubicBezTo>
                    <a:cubicBezTo>
                      <a:pt x="1372" y="13689"/>
                      <a:pt x="515" y="14541"/>
                      <a:pt x="363" y="15975"/>
                    </a:cubicBezTo>
                    <a:cubicBezTo>
                      <a:pt x="291" y="16659"/>
                      <a:pt x="511" y="17320"/>
                      <a:pt x="329" y="18031"/>
                    </a:cubicBezTo>
                    <a:cubicBezTo>
                      <a:pt x="223" y="18440"/>
                      <a:pt x="0" y="19089"/>
                      <a:pt x="377" y="19467"/>
                    </a:cubicBezTo>
                    <a:cubicBezTo>
                      <a:pt x="758" y="19848"/>
                      <a:pt x="1215" y="20282"/>
                      <a:pt x="1766" y="20361"/>
                    </a:cubicBezTo>
                    <a:cubicBezTo>
                      <a:pt x="2465" y="20462"/>
                      <a:pt x="3025" y="20819"/>
                      <a:pt x="3599" y="21139"/>
                    </a:cubicBezTo>
                    <a:cubicBezTo>
                      <a:pt x="3894" y="21304"/>
                      <a:pt x="4185" y="21584"/>
                      <a:pt x="4221" y="22007"/>
                    </a:cubicBezTo>
                    <a:cubicBezTo>
                      <a:pt x="4272" y="22597"/>
                      <a:pt x="4464" y="23165"/>
                      <a:pt x="4580" y="23735"/>
                    </a:cubicBezTo>
                    <a:cubicBezTo>
                      <a:pt x="4694" y="24289"/>
                      <a:pt x="5140" y="24551"/>
                      <a:pt x="5311" y="25017"/>
                    </a:cubicBezTo>
                    <a:cubicBezTo>
                      <a:pt x="5668" y="25988"/>
                      <a:pt x="5070" y="26732"/>
                      <a:pt x="4728" y="27522"/>
                    </a:cubicBezTo>
                    <a:cubicBezTo>
                      <a:pt x="4054" y="29087"/>
                      <a:pt x="4011" y="29099"/>
                      <a:pt x="5153" y="30264"/>
                    </a:cubicBezTo>
                    <a:cubicBezTo>
                      <a:pt x="5803" y="30927"/>
                      <a:pt x="6495" y="31571"/>
                      <a:pt x="7254" y="32100"/>
                    </a:cubicBezTo>
                    <a:cubicBezTo>
                      <a:pt x="7452" y="32239"/>
                      <a:pt x="7734" y="32386"/>
                      <a:pt x="8020" y="32386"/>
                    </a:cubicBezTo>
                    <a:cubicBezTo>
                      <a:pt x="8207" y="32386"/>
                      <a:pt x="8396" y="32323"/>
                      <a:pt x="8566" y="32156"/>
                    </a:cubicBezTo>
                    <a:cubicBezTo>
                      <a:pt x="8959" y="31766"/>
                      <a:pt x="9470" y="31644"/>
                      <a:pt x="9933" y="31405"/>
                    </a:cubicBezTo>
                    <a:cubicBezTo>
                      <a:pt x="10510" y="31107"/>
                      <a:pt x="11061" y="30830"/>
                      <a:pt x="11627" y="30830"/>
                    </a:cubicBezTo>
                    <a:cubicBezTo>
                      <a:pt x="12004" y="30830"/>
                      <a:pt x="12387" y="30952"/>
                      <a:pt x="12789" y="31272"/>
                    </a:cubicBezTo>
                    <a:cubicBezTo>
                      <a:pt x="12937" y="31389"/>
                      <a:pt x="13212" y="31328"/>
                      <a:pt x="13394" y="31419"/>
                    </a:cubicBezTo>
                    <a:cubicBezTo>
                      <a:pt x="13877" y="31654"/>
                      <a:pt x="14700" y="31640"/>
                      <a:pt x="14808" y="32080"/>
                    </a:cubicBezTo>
                    <a:cubicBezTo>
                      <a:pt x="15036" y="32991"/>
                      <a:pt x="15328" y="33890"/>
                      <a:pt x="15645" y="34754"/>
                    </a:cubicBezTo>
                    <a:cubicBezTo>
                      <a:pt x="15952" y="35590"/>
                      <a:pt x="16078" y="35796"/>
                      <a:pt x="16600" y="35796"/>
                    </a:cubicBezTo>
                    <a:cubicBezTo>
                      <a:pt x="16785" y="35796"/>
                      <a:pt x="17021" y="35770"/>
                      <a:pt x="17333" y="35737"/>
                    </a:cubicBezTo>
                    <a:cubicBezTo>
                      <a:pt x="17655" y="35702"/>
                      <a:pt x="17937" y="35511"/>
                      <a:pt x="18218" y="35511"/>
                    </a:cubicBezTo>
                    <a:cubicBezTo>
                      <a:pt x="18240" y="35511"/>
                      <a:pt x="18262" y="35512"/>
                      <a:pt x="18284" y="35515"/>
                    </a:cubicBezTo>
                    <a:cubicBezTo>
                      <a:pt x="18387" y="35526"/>
                      <a:pt x="18490" y="35531"/>
                      <a:pt x="18593" y="35531"/>
                    </a:cubicBezTo>
                    <a:cubicBezTo>
                      <a:pt x="19029" y="35531"/>
                      <a:pt x="19460" y="35447"/>
                      <a:pt x="19896" y="35447"/>
                    </a:cubicBezTo>
                    <a:cubicBezTo>
                      <a:pt x="20057" y="35447"/>
                      <a:pt x="20218" y="35459"/>
                      <a:pt x="20381" y="35490"/>
                    </a:cubicBezTo>
                    <a:cubicBezTo>
                      <a:pt x="20438" y="35501"/>
                      <a:pt x="20492" y="35506"/>
                      <a:pt x="20542" y="35506"/>
                    </a:cubicBezTo>
                    <a:cubicBezTo>
                      <a:pt x="20962" y="35506"/>
                      <a:pt x="21172" y="35147"/>
                      <a:pt x="21236" y="34759"/>
                    </a:cubicBezTo>
                    <a:cubicBezTo>
                      <a:pt x="21379" y="33895"/>
                      <a:pt x="21605" y="33036"/>
                      <a:pt x="21535" y="32148"/>
                    </a:cubicBezTo>
                    <a:cubicBezTo>
                      <a:pt x="21518" y="31930"/>
                      <a:pt x="21516" y="31836"/>
                      <a:pt x="21830" y="31755"/>
                    </a:cubicBezTo>
                    <a:cubicBezTo>
                      <a:pt x="22711" y="31531"/>
                      <a:pt x="23521" y="31070"/>
                      <a:pt x="24371" y="30764"/>
                    </a:cubicBezTo>
                    <a:cubicBezTo>
                      <a:pt x="24794" y="30611"/>
                      <a:pt x="25189" y="30204"/>
                      <a:pt x="25669" y="30204"/>
                    </a:cubicBezTo>
                    <a:cubicBezTo>
                      <a:pt x="25796" y="30204"/>
                      <a:pt x="25929" y="30233"/>
                      <a:pt x="26070" y="30302"/>
                    </a:cubicBezTo>
                    <a:cubicBezTo>
                      <a:pt x="26714" y="30617"/>
                      <a:pt x="27404" y="30863"/>
                      <a:pt x="27919" y="31400"/>
                    </a:cubicBezTo>
                    <a:cubicBezTo>
                      <a:pt x="28120" y="31609"/>
                      <a:pt x="28334" y="31706"/>
                      <a:pt x="28537" y="31706"/>
                    </a:cubicBezTo>
                    <a:cubicBezTo>
                      <a:pt x="28768" y="31706"/>
                      <a:pt x="28985" y="31581"/>
                      <a:pt x="29153" y="31355"/>
                    </a:cubicBezTo>
                    <a:cubicBezTo>
                      <a:pt x="29945" y="30292"/>
                      <a:pt x="31368" y="29933"/>
                      <a:pt x="31892" y="28482"/>
                    </a:cubicBezTo>
                    <a:cubicBezTo>
                      <a:pt x="32287" y="27386"/>
                      <a:pt x="32496" y="27215"/>
                      <a:pt x="31880" y="26142"/>
                    </a:cubicBezTo>
                    <a:cubicBezTo>
                      <a:pt x="31530" y="25534"/>
                      <a:pt x="31181" y="24902"/>
                      <a:pt x="31024" y="24159"/>
                    </a:cubicBezTo>
                    <a:cubicBezTo>
                      <a:pt x="30889" y="23522"/>
                      <a:pt x="31346" y="23188"/>
                      <a:pt x="31405" y="22679"/>
                    </a:cubicBezTo>
                    <a:cubicBezTo>
                      <a:pt x="31561" y="21295"/>
                      <a:pt x="32099" y="20732"/>
                      <a:pt x="33400" y="20422"/>
                    </a:cubicBezTo>
                    <a:cubicBezTo>
                      <a:pt x="33706" y="20349"/>
                      <a:pt x="34053" y="20251"/>
                      <a:pt x="34272" y="20047"/>
                    </a:cubicBezTo>
                    <a:cubicBezTo>
                      <a:pt x="34756" y="19591"/>
                      <a:pt x="35641" y="19360"/>
                      <a:pt x="35223" y="18336"/>
                    </a:cubicBezTo>
                    <a:cubicBezTo>
                      <a:pt x="35024" y="17849"/>
                      <a:pt x="35017" y="17275"/>
                      <a:pt x="34899" y="16754"/>
                    </a:cubicBezTo>
                    <a:cubicBezTo>
                      <a:pt x="34770" y="16191"/>
                      <a:pt x="34608" y="15545"/>
                      <a:pt x="34674" y="14914"/>
                    </a:cubicBezTo>
                    <a:cubicBezTo>
                      <a:pt x="34713" y="14540"/>
                      <a:pt x="34513" y="14301"/>
                      <a:pt x="34187" y="14084"/>
                    </a:cubicBezTo>
                    <a:cubicBezTo>
                      <a:pt x="33322" y="13512"/>
                      <a:pt x="32326" y="13204"/>
                      <a:pt x="31399" y="12787"/>
                    </a:cubicBezTo>
                    <a:cubicBezTo>
                      <a:pt x="30474" y="12370"/>
                      <a:pt x="30698" y="11581"/>
                      <a:pt x="30338" y="11006"/>
                    </a:cubicBezTo>
                    <a:cubicBezTo>
                      <a:pt x="29730" y="10034"/>
                      <a:pt x="30544" y="9701"/>
                      <a:pt x="31037" y="9287"/>
                    </a:cubicBezTo>
                    <a:cubicBezTo>
                      <a:pt x="31919" y="8548"/>
                      <a:pt x="32112" y="7868"/>
                      <a:pt x="31545" y="6902"/>
                    </a:cubicBezTo>
                    <a:cubicBezTo>
                      <a:pt x="31256" y="6409"/>
                      <a:pt x="30954" y="5925"/>
                      <a:pt x="30654" y="5438"/>
                    </a:cubicBezTo>
                    <a:cubicBezTo>
                      <a:pt x="30222" y="4744"/>
                      <a:pt x="29267" y="4212"/>
                      <a:pt x="28590" y="4212"/>
                    </a:cubicBezTo>
                    <a:cubicBezTo>
                      <a:pt x="28476" y="4212"/>
                      <a:pt x="28370" y="4227"/>
                      <a:pt x="28275" y="4259"/>
                    </a:cubicBezTo>
                    <a:cubicBezTo>
                      <a:pt x="27610" y="4483"/>
                      <a:pt x="26967" y="4746"/>
                      <a:pt x="26406" y="5182"/>
                    </a:cubicBezTo>
                    <a:cubicBezTo>
                      <a:pt x="26173" y="5363"/>
                      <a:pt x="25894" y="5500"/>
                      <a:pt x="25626" y="5500"/>
                    </a:cubicBezTo>
                    <a:cubicBezTo>
                      <a:pt x="25485" y="5500"/>
                      <a:pt x="25346" y="5461"/>
                      <a:pt x="25220" y="5370"/>
                    </a:cubicBezTo>
                    <a:cubicBezTo>
                      <a:pt x="24223" y="4654"/>
                      <a:pt x="23089" y="4272"/>
                      <a:pt x="21949" y="3919"/>
                    </a:cubicBezTo>
                    <a:cubicBezTo>
                      <a:pt x="21456" y="3765"/>
                      <a:pt x="21277" y="3458"/>
                      <a:pt x="21345" y="3052"/>
                    </a:cubicBezTo>
                    <a:cubicBezTo>
                      <a:pt x="21415" y="2635"/>
                      <a:pt x="21298" y="2251"/>
                      <a:pt x="21277" y="1856"/>
                    </a:cubicBezTo>
                    <a:cubicBezTo>
                      <a:pt x="21204" y="548"/>
                      <a:pt x="20846" y="51"/>
                      <a:pt x="19993" y="8"/>
                    </a:cubicBezTo>
                    <a:cubicBezTo>
                      <a:pt x="19894" y="3"/>
                      <a:pt x="19795" y="1"/>
                      <a:pt x="196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3"/>
              <p:cNvSpPr/>
              <p:nvPr/>
            </p:nvSpPr>
            <p:spPr>
              <a:xfrm>
                <a:off x="5411168" y="3147195"/>
                <a:ext cx="49618" cy="102855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8155" extrusionOk="0">
                    <a:moveTo>
                      <a:pt x="3595" y="0"/>
                    </a:moveTo>
                    <a:cubicBezTo>
                      <a:pt x="3466" y="0"/>
                      <a:pt x="3332" y="102"/>
                      <a:pt x="3224" y="170"/>
                    </a:cubicBezTo>
                    <a:cubicBezTo>
                      <a:pt x="2762" y="461"/>
                      <a:pt x="2477" y="858"/>
                      <a:pt x="2161" y="1340"/>
                    </a:cubicBezTo>
                    <a:cubicBezTo>
                      <a:pt x="1520" y="2315"/>
                      <a:pt x="1559" y="3499"/>
                      <a:pt x="895" y="4409"/>
                    </a:cubicBezTo>
                    <a:cubicBezTo>
                      <a:pt x="349" y="5157"/>
                      <a:pt x="620" y="6161"/>
                      <a:pt x="109" y="6953"/>
                    </a:cubicBezTo>
                    <a:cubicBezTo>
                      <a:pt x="1" y="7119"/>
                      <a:pt x="108" y="7651"/>
                      <a:pt x="195" y="7993"/>
                    </a:cubicBezTo>
                    <a:cubicBezTo>
                      <a:pt x="222" y="8100"/>
                      <a:pt x="304" y="8155"/>
                      <a:pt x="392" y="8155"/>
                    </a:cubicBezTo>
                    <a:cubicBezTo>
                      <a:pt x="479" y="8155"/>
                      <a:pt x="571" y="8102"/>
                      <a:pt x="623" y="7993"/>
                    </a:cubicBezTo>
                    <a:cubicBezTo>
                      <a:pt x="985" y="7237"/>
                      <a:pt x="1653" y="6651"/>
                      <a:pt x="1856" y="5819"/>
                    </a:cubicBezTo>
                    <a:cubicBezTo>
                      <a:pt x="2087" y="4874"/>
                      <a:pt x="2667" y="4081"/>
                      <a:pt x="2942" y="3162"/>
                    </a:cubicBezTo>
                    <a:cubicBezTo>
                      <a:pt x="3199" y="2308"/>
                      <a:pt x="3816" y="1603"/>
                      <a:pt x="3933" y="517"/>
                    </a:cubicBezTo>
                    <a:cubicBezTo>
                      <a:pt x="3925" y="492"/>
                      <a:pt x="3910" y="257"/>
                      <a:pt x="3790" y="105"/>
                    </a:cubicBezTo>
                    <a:cubicBezTo>
                      <a:pt x="3730" y="29"/>
                      <a:pt x="3663" y="0"/>
                      <a:pt x="35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3"/>
              <p:cNvSpPr/>
              <p:nvPr/>
            </p:nvSpPr>
            <p:spPr>
              <a:xfrm>
                <a:off x="5612468" y="2625712"/>
                <a:ext cx="65875" cy="89183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7071" extrusionOk="0">
                    <a:moveTo>
                      <a:pt x="4940" y="0"/>
                    </a:moveTo>
                    <a:cubicBezTo>
                      <a:pt x="4884" y="0"/>
                      <a:pt x="4823" y="39"/>
                      <a:pt x="4755" y="73"/>
                    </a:cubicBezTo>
                    <a:cubicBezTo>
                      <a:pt x="4496" y="199"/>
                      <a:pt x="4176" y="247"/>
                      <a:pt x="3974" y="429"/>
                    </a:cubicBezTo>
                    <a:cubicBezTo>
                      <a:pt x="3201" y="1128"/>
                      <a:pt x="2673" y="2030"/>
                      <a:pt x="2082" y="2870"/>
                    </a:cubicBezTo>
                    <a:cubicBezTo>
                      <a:pt x="1396" y="3847"/>
                      <a:pt x="824" y="4902"/>
                      <a:pt x="186" y="5913"/>
                    </a:cubicBezTo>
                    <a:cubicBezTo>
                      <a:pt x="1" y="6204"/>
                      <a:pt x="83" y="6484"/>
                      <a:pt x="159" y="6756"/>
                    </a:cubicBezTo>
                    <a:cubicBezTo>
                      <a:pt x="226" y="6995"/>
                      <a:pt x="432" y="7070"/>
                      <a:pt x="660" y="7070"/>
                    </a:cubicBezTo>
                    <a:cubicBezTo>
                      <a:pt x="687" y="7070"/>
                      <a:pt x="715" y="7069"/>
                      <a:pt x="743" y="7067"/>
                    </a:cubicBezTo>
                    <a:cubicBezTo>
                      <a:pt x="751" y="7067"/>
                      <a:pt x="759" y="7067"/>
                      <a:pt x="766" y="7067"/>
                    </a:cubicBezTo>
                    <a:cubicBezTo>
                      <a:pt x="1128" y="7067"/>
                      <a:pt x="1364" y="6889"/>
                      <a:pt x="1895" y="6293"/>
                    </a:cubicBezTo>
                    <a:cubicBezTo>
                      <a:pt x="2104" y="6058"/>
                      <a:pt x="1989" y="5899"/>
                      <a:pt x="1867" y="5691"/>
                    </a:cubicBezTo>
                    <a:cubicBezTo>
                      <a:pt x="1814" y="5599"/>
                      <a:pt x="1881" y="5439"/>
                      <a:pt x="1894" y="5309"/>
                    </a:cubicBezTo>
                    <a:cubicBezTo>
                      <a:pt x="1939" y="5316"/>
                      <a:pt x="1980" y="5320"/>
                      <a:pt x="2017" y="5320"/>
                    </a:cubicBezTo>
                    <a:cubicBezTo>
                      <a:pt x="2525" y="5320"/>
                      <a:pt x="2391" y="4712"/>
                      <a:pt x="2630" y="4538"/>
                    </a:cubicBezTo>
                    <a:cubicBezTo>
                      <a:pt x="3305" y="4043"/>
                      <a:pt x="2931" y="2782"/>
                      <a:pt x="4055" y="2679"/>
                    </a:cubicBezTo>
                    <a:cubicBezTo>
                      <a:pt x="4173" y="1823"/>
                      <a:pt x="4770" y="1201"/>
                      <a:pt x="5142" y="470"/>
                    </a:cubicBezTo>
                    <a:cubicBezTo>
                      <a:pt x="5223" y="313"/>
                      <a:pt x="5136" y="229"/>
                      <a:pt x="5077" y="114"/>
                    </a:cubicBezTo>
                    <a:cubicBezTo>
                      <a:pt x="5033" y="29"/>
                      <a:pt x="4988" y="0"/>
                      <a:pt x="49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3"/>
              <p:cNvSpPr/>
              <p:nvPr/>
            </p:nvSpPr>
            <p:spPr>
              <a:xfrm>
                <a:off x="5651621" y="2672168"/>
                <a:ext cx="82650" cy="546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331" extrusionOk="0">
                    <a:moveTo>
                      <a:pt x="6270" y="1"/>
                    </a:moveTo>
                    <a:cubicBezTo>
                      <a:pt x="6232" y="1"/>
                      <a:pt x="6194" y="9"/>
                      <a:pt x="6159" y="26"/>
                    </a:cubicBezTo>
                    <a:cubicBezTo>
                      <a:pt x="5373" y="393"/>
                      <a:pt x="4589" y="765"/>
                      <a:pt x="3825" y="1174"/>
                    </a:cubicBezTo>
                    <a:cubicBezTo>
                      <a:pt x="2763" y="1742"/>
                      <a:pt x="1892" y="2616"/>
                      <a:pt x="767" y="3082"/>
                    </a:cubicBezTo>
                    <a:cubicBezTo>
                      <a:pt x="495" y="3194"/>
                      <a:pt x="235" y="3387"/>
                      <a:pt x="145" y="3641"/>
                    </a:cubicBezTo>
                    <a:cubicBezTo>
                      <a:pt x="0" y="4038"/>
                      <a:pt x="515" y="3910"/>
                      <a:pt x="625" y="4118"/>
                    </a:cubicBezTo>
                    <a:cubicBezTo>
                      <a:pt x="706" y="4272"/>
                      <a:pt x="783" y="4331"/>
                      <a:pt x="863" y="4331"/>
                    </a:cubicBezTo>
                    <a:cubicBezTo>
                      <a:pt x="957" y="4331"/>
                      <a:pt x="1056" y="4250"/>
                      <a:pt x="1170" y="4150"/>
                    </a:cubicBezTo>
                    <a:cubicBezTo>
                      <a:pt x="1598" y="3775"/>
                      <a:pt x="2133" y="3507"/>
                      <a:pt x="2610" y="3264"/>
                    </a:cubicBezTo>
                    <a:cubicBezTo>
                      <a:pt x="4015" y="2550"/>
                      <a:pt x="5098" y="1452"/>
                      <a:pt x="6319" y="523"/>
                    </a:cubicBezTo>
                    <a:cubicBezTo>
                      <a:pt x="6419" y="447"/>
                      <a:pt x="6484" y="329"/>
                      <a:pt x="6552" y="245"/>
                    </a:cubicBezTo>
                    <a:cubicBezTo>
                      <a:pt x="6494" y="71"/>
                      <a:pt x="6380" y="1"/>
                      <a:pt x="6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3"/>
              <p:cNvSpPr/>
              <p:nvPr/>
            </p:nvSpPr>
            <p:spPr>
              <a:xfrm>
                <a:off x="5476961" y="3165459"/>
                <a:ext cx="21189" cy="80367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6372" extrusionOk="0">
                    <a:moveTo>
                      <a:pt x="928" y="1"/>
                    </a:moveTo>
                    <a:cubicBezTo>
                      <a:pt x="899" y="1"/>
                      <a:pt x="867" y="2"/>
                      <a:pt x="833" y="5"/>
                    </a:cubicBezTo>
                    <a:cubicBezTo>
                      <a:pt x="351" y="49"/>
                      <a:pt x="375" y="365"/>
                      <a:pt x="285" y="698"/>
                    </a:cubicBezTo>
                    <a:cubicBezTo>
                      <a:pt x="1" y="1735"/>
                      <a:pt x="316" y="2742"/>
                      <a:pt x="379" y="3762"/>
                    </a:cubicBezTo>
                    <a:cubicBezTo>
                      <a:pt x="433" y="4665"/>
                      <a:pt x="501" y="5562"/>
                      <a:pt x="1275" y="6371"/>
                    </a:cubicBezTo>
                    <a:cubicBezTo>
                      <a:pt x="1447" y="5906"/>
                      <a:pt x="1587" y="5494"/>
                      <a:pt x="1593" y="5164"/>
                    </a:cubicBezTo>
                    <a:cubicBezTo>
                      <a:pt x="1623" y="3646"/>
                      <a:pt x="1679" y="2115"/>
                      <a:pt x="1278" y="620"/>
                    </a:cubicBezTo>
                    <a:cubicBezTo>
                      <a:pt x="1208" y="358"/>
                      <a:pt x="1379" y="1"/>
                      <a:pt x="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3"/>
              <p:cNvSpPr/>
              <p:nvPr/>
            </p:nvSpPr>
            <p:spPr>
              <a:xfrm>
                <a:off x="5581704" y="2608268"/>
                <a:ext cx="21353" cy="8019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358" extrusionOk="0">
                    <a:moveTo>
                      <a:pt x="1369" y="0"/>
                    </a:moveTo>
                    <a:cubicBezTo>
                      <a:pt x="623" y="671"/>
                      <a:pt x="618" y="1556"/>
                      <a:pt x="456" y="2321"/>
                    </a:cubicBezTo>
                    <a:cubicBezTo>
                      <a:pt x="200" y="3530"/>
                      <a:pt x="176" y="4787"/>
                      <a:pt x="28" y="6020"/>
                    </a:cubicBezTo>
                    <a:cubicBezTo>
                      <a:pt x="3" y="6223"/>
                      <a:pt x="1" y="6357"/>
                      <a:pt x="164" y="6357"/>
                    </a:cubicBezTo>
                    <a:cubicBezTo>
                      <a:pt x="194" y="6357"/>
                      <a:pt x="229" y="6353"/>
                      <a:pt x="270" y="6344"/>
                    </a:cubicBezTo>
                    <a:cubicBezTo>
                      <a:pt x="672" y="6255"/>
                      <a:pt x="1130" y="6358"/>
                      <a:pt x="1254" y="5687"/>
                    </a:cubicBezTo>
                    <a:cubicBezTo>
                      <a:pt x="1598" y="3824"/>
                      <a:pt x="1693" y="1971"/>
                      <a:pt x="13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3"/>
              <p:cNvSpPr/>
              <p:nvPr/>
            </p:nvSpPr>
            <p:spPr>
              <a:xfrm>
                <a:off x="5373302" y="3135389"/>
                <a:ext cx="56441" cy="65308"/>
              </a:xfrm>
              <a:custGeom>
                <a:avLst/>
                <a:gdLst/>
                <a:ahLst/>
                <a:cxnLst/>
                <a:rect l="l" t="t" r="r" b="b"/>
                <a:pathLst>
                  <a:path w="4475" h="5178" extrusionOk="0">
                    <a:moveTo>
                      <a:pt x="3870" y="1"/>
                    </a:moveTo>
                    <a:cubicBezTo>
                      <a:pt x="3600" y="1"/>
                      <a:pt x="3418" y="343"/>
                      <a:pt x="3237" y="498"/>
                    </a:cubicBezTo>
                    <a:cubicBezTo>
                      <a:pt x="2089" y="1479"/>
                      <a:pt x="1318" y="2782"/>
                      <a:pt x="428" y="3978"/>
                    </a:cubicBezTo>
                    <a:cubicBezTo>
                      <a:pt x="204" y="4278"/>
                      <a:pt x="0" y="4690"/>
                      <a:pt x="136" y="5177"/>
                    </a:cubicBezTo>
                    <a:cubicBezTo>
                      <a:pt x="839" y="4812"/>
                      <a:pt x="1310" y="4286"/>
                      <a:pt x="1830" y="3752"/>
                    </a:cubicBezTo>
                    <a:cubicBezTo>
                      <a:pt x="2752" y="2800"/>
                      <a:pt x="3471" y="1705"/>
                      <a:pt x="4319" y="706"/>
                    </a:cubicBezTo>
                    <a:cubicBezTo>
                      <a:pt x="4474" y="523"/>
                      <a:pt x="4421" y="392"/>
                      <a:pt x="4270" y="229"/>
                    </a:cubicBezTo>
                    <a:cubicBezTo>
                      <a:pt x="4116" y="63"/>
                      <a:pt x="3985" y="1"/>
                      <a:pt x="38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3"/>
              <p:cNvSpPr/>
              <p:nvPr/>
            </p:nvSpPr>
            <p:spPr>
              <a:xfrm>
                <a:off x="5385235" y="2825890"/>
                <a:ext cx="102477" cy="219420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17397" extrusionOk="0">
                    <a:moveTo>
                      <a:pt x="3387" y="0"/>
                    </a:moveTo>
                    <a:cubicBezTo>
                      <a:pt x="2435" y="252"/>
                      <a:pt x="1895" y="965"/>
                      <a:pt x="1626" y="1707"/>
                    </a:cubicBezTo>
                    <a:cubicBezTo>
                      <a:pt x="1126" y="3088"/>
                      <a:pt x="493" y="4443"/>
                      <a:pt x="347" y="5949"/>
                    </a:cubicBezTo>
                    <a:cubicBezTo>
                      <a:pt x="316" y="6268"/>
                      <a:pt x="429" y="6574"/>
                      <a:pt x="366" y="6828"/>
                    </a:cubicBezTo>
                    <a:cubicBezTo>
                      <a:pt x="0" y="8297"/>
                      <a:pt x="255" y="9693"/>
                      <a:pt x="745" y="11073"/>
                    </a:cubicBezTo>
                    <a:cubicBezTo>
                      <a:pt x="908" y="11531"/>
                      <a:pt x="1241" y="11955"/>
                      <a:pt x="1290" y="12417"/>
                    </a:cubicBezTo>
                    <a:cubicBezTo>
                      <a:pt x="1394" y="13405"/>
                      <a:pt x="2077" y="14100"/>
                      <a:pt x="2626" y="14718"/>
                    </a:cubicBezTo>
                    <a:cubicBezTo>
                      <a:pt x="3855" y="16101"/>
                      <a:pt x="5275" y="17325"/>
                      <a:pt x="7347" y="17386"/>
                    </a:cubicBezTo>
                    <a:cubicBezTo>
                      <a:pt x="7447" y="17389"/>
                      <a:pt x="7525" y="17396"/>
                      <a:pt x="7591" y="17396"/>
                    </a:cubicBezTo>
                    <a:cubicBezTo>
                      <a:pt x="7727" y="17396"/>
                      <a:pt x="7807" y="17364"/>
                      <a:pt x="7898" y="17193"/>
                    </a:cubicBezTo>
                    <a:cubicBezTo>
                      <a:pt x="8125" y="16771"/>
                      <a:pt x="7786" y="16725"/>
                      <a:pt x="7531" y="16582"/>
                    </a:cubicBezTo>
                    <a:cubicBezTo>
                      <a:pt x="6404" y="15953"/>
                      <a:pt x="5152" y="15522"/>
                      <a:pt x="4253" y="14531"/>
                    </a:cubicBezTo>
                    <a:cubicBezTo>
                      <a:pt x="3687" y="13908"/>
                      <a:pt x="2940" y="13360"/>
                      <a:pt x="2613" y="12627"/>
                    </a:cubicBezTo>
                    <a:cubicBezTo>
                      <a:pt x="2184" y="11660"/>
                      <a:pt x="1787" y="10656"/>
                      <a:pt x="1537" y="9589"/>
                    </a:cubicBezTo>
                    <a:cubicBezTo>
                      <a:pt x="1069" y="7595"/>
                      <a:pt x="1391" y="5702"/>
                      <a:pt x="1931" y="3815"/>
                    </a:cubicBezTo>
                    <a:cubicBezTo>
                      <a:pt x="2262" y="2657"/>
                      <a:pt x="2750" y="1550"/>
                      <a:pt x="3514" y="587"/>
                    </a:cubicBezTo>
                    <a:cubicBezTo>
                      <a:pt x="3718" y="330"/>
                      <a:pt x="3653" y="109"/>
                      <a:pt x="33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3"/>
              <p:cNvSpPr/>
              <p:nvPr/>
            </p:nvSpPr>
            <p:spPr>
              <a:xfrm>
                <a:off x="5480492" y="2866934"/>
                <a:ext cx="103511" cy="101695"/>
              </a:xfrm>
              <a:custGeom>
                <a:avLst/>
                <a:gdLst/>
                <a:ahLst/>
                <a:cxnLst/>
                <a:rect l="l" t="t" r="r" b="b"/>
                <a:pathLst>
                  <a:path w="8207" h="8063" extrusionOk="0">
                    <a:moveTo>
                      <a:pt x="3609" y="1381"/>
                    </a:moveTo>
                    <a:cubicBezTo>
                      <a:pt x="3612" y="1381"/>
                      <a:pt x="3614" y="1381"/>
                      <a:pt x="3617" y="1381"/>
                    </a:cubicBezTo>
                    <a:cubicBezTo>
                      <a:pt x="5834" y="1401"/>
                      <a:pt x="7035" y="2869"/>
                      <a:pt x="7111" y="4730"/>
                    </a:cubicBezTo>
                    <a:cubicBezTo>
                      <a:pt x="7145" y="5556"/>
                      <a:pt x="4993" y="7186"/>
                      <a:pt x="3916" y="7195"/>
                    </a:cubicBezTo>
                    <a:cubicBezTo>
                      <a:pt x="2748" y="7057"/>
                      <a:pt x="1245" y="6248"/>
                      <a:pt x="1259" y="5095"/>
                    </a:cubicBezTo>
                    <a:cubicBezTo>
                      <a:pt x="1282" y="3173"/>
                      <a:pt x="2500" y="1381"/>
                      <a:pt x="3609" y="1381"/>
                    </a:cubicBezTo>
                    <a:close/>
                    <a:moveTo>
                      <a:pt x="3452" y="1"/>
                    </a:moveTo>
                    <a:cubicBezTo>
                      <a:pt x="1592" y="1"/>
                      <a:pt x="176" y="2345"/>
                      <a:pt x="100" y="3765"/>
                    </a:cubicBezTo>
                    <a:cubicBezTo>
                      <a:pt x="1" y="5648"/>
                      <a:pt x="682" y="6911"/>
                      <a:pt x="2715" y="7853"/>
                    </a:cubicBezTo>
                    <a:cubicBezTo>
                      <a:pt x="3044" y="8006"/>
                      <a:pt x="3343" y="8063"/>
                      <a:pt x="3625" y="8063"/>
                    </a:cubicBezTo>
                    <a:cubicBezTo>
                      <a:pt x="4430" y="8063"/>
                      <a:pt x="5090" y="7597"/>
                      <a:pt x="5861" y="7542"/>
                    </a:cubicBezTo>
                    <a:cubicBezTo>
                      <a:pt x="6585" y="7493"/>
                      <a:pt x="6873" y="6727"/>
                      <a:pt x="7298" y="6276"/>
                    </a:cubicBezTo>
                    <a:cubicBezTo>
                      <a:pt x="7993" y="5537"/>
                      <a:pt x="8206" y="4436"/>
                      <a:pt x="7811" y="3524"/>
                    </a:cubicBezTo>
                    <a:cubicBezTo>
                      <a:pt x="7469" y="2734"/>
                      <a:pt x="7158" y="1878"/>
                      <a:pt x="6439" y="1223"/>
                    </a:cubicBezTo>
                    <a:cubicBezTo>
                      <a:pt x="5688" y="541"/>
                      <a:pt x="4954" y="13"/>
                      <a:pt x="3900" y="13"/>
                    </a:cubicBezTo>
                    <a:cubicBezTo>
                      <a:pt x="3843" y="13"/>
                      <a:pt x="3786" y="15"/>
                      <a:pt x="3728" y="18"/>
                    </a:cubicBezTo>
                    <a:cubicBezTo>
                      <a:pt x="3635" y="6"/>
                      <a:pt x="3543" y="1"/>
                      <a:pt x="34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3"/>
              <p:cNvSpPr/>
              <p:nvPr/>
            </p:nvSpPr>
            <p:spPr>
              <a:xfrm>
                <a:off x="5601772" y="2821765"/>
                <a:ext cx="63781" cy="207022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6414" extrusionOk="0">
                    <a:moveTo>
                      <a:pt x="1371" y="1"/>
                    </a:moveTo>
                    <a:cubicBezTo>
                      <a:pt x="1406" y="765"/>
                      <a:pt x="2096" y="1001"/>
                      <a:pt x="2373" y="1513"/>
                    </a:cubicBezTo>
                    <a:cubicBezTo>
                      <a:pt x="3100" y="2854"/>
                      <a:pt x="3548" y="4240"/>
                      <a:pt x="3647" y="5806"/>
                    </a:cubicBezTo>
                    <a:cubicBezTo>
                      <a:pt x="3748" y="7385"/>
                      <a:pt x="3615" y="8938"/>
                      <a:pt x="3512" y="10492"/>
                    </a:cubicBezTo>
                    <a:cubicBezTo>
                      <a:pt x="3423" y="11822"/>
                      <a:pt x="2776" y="12982"/>
                      <a:pt x="1868" y="13978"/>
                    </a:cubicBezTo>
                    <a:cubicBezTo>
                      <a:pt x="1592" y="14280"/>
                      <a:pt x="1446" y="14757"/>
                      <a:pt x="1121" y="14939"/>
                    </a:cubicBezTo>
                    <a:cubicBezTo>
                      <a:pt x="497" y="15289"/>
                      <a:pt x="427" y="15968"/>
                      <a:pt x="1" y="16414"/>
                    </a:cubicBezTo>
                    <a:cubicBezTo>
                      <a:pt x="713" y="16330"/>
                      <a:pt x="1152" y="15888"/>
                      <a:pt x="1661" y="15541"/>
                    </a:cubicBezTo>
                    <a:cubicBezTo>
                      <a:pt x="3072" y="14578"/>
                      <a:pt x="3901" y="13278"/>
                      <a:pt x="4321" y="11631"/>
                    </a:cubicBezTo>
                    <a:cubicBezTo>
                      <a:pt x="4654" y="10328"/>
                      <a:pt x="4663" y="8992"/>
                      <a:pt x="4896" y="7681"/>
                    </a:cubicBezTo>
                    <a:cubicBezTo>
                      <a:pt x="5057" y="6777"/>
                      <a:pt x="5027" y="5738"/>
                      <a:pt x="4735" y="4879"/>
                    </a:cubicBezTo>
                    <a:cubicBezTo>
                      <a:pt x="4378" y="3837"/>
                      <a:pt x="4248" y="2701"/>
                      <a:pt x="3636" y="1748"/>
                    </a:cubicBezTo>
                    <a:cubicBezTo>
                      <a:pt x="3101" y="917"/>
                      <a:pt x="2496" y="170"/>
                      <a:pt x="13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3"/>
              <p:cNvSpPr/>
              <p:nvPr/>
            </p:nvSpPr>
            <p:spPr>
              <a:xfrm>
                <a:off x="5447268" y="2777025"/>
                <a:ext cx="167885" cy="42592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3377" extrusionOk="0">
                    <a:moveTo>
                      <a:pt x="6464" y="1"/>
                    </a:moveTo>
                    <a:cubicBezTo>
                      <a:pt x="6117" y="1"/>
                      <a:pt x="5773" y="25"/>
                      <a:pt x="5439" y="82"/>
                    </a:cubicBezTo>
                    <a:cubicBezTo>
                      <a:pt x="3865" y="351"/>
                      <a:pt x="2313" y="625"/>
                      <a:pt x="986" y="1781"/>
                    </a:cubicBezTo>
                    <a:cubicBezTo>
                      <a:pt x="435" y="2263"/>
                      <a:pt x="44" y="2596"/>
                      <a:pt x="1" y="3377"/>
                    </a:cubicBezTo>
                    <a:cubicBezTo>
                      <a:pt x="877" y="3136"/>
                      <a:pt x="1452" y="2493"/>
                      <a:pt x="2137" y="2081"/>
                    </a:cubicBezTo>
                    <a:cubicBezTo>
                      <a:pt x="2711" y="1734"/>
                      <a:pt x="3293" y="1544"/>
                      <a:pt x="3885" y="1359"/>
                    </a:cubicBezTo>
                    <a:cubicBezTo>
                      <a:pt x="4541" y="1154"/>
                      <a:pt x="5205" y="1078"/>
                      <a:pt x="5873" y="1078"/>
                    </a:cubicBezTo>
                    <a:cubicBezTo>
                      <a:pt x="6535" y="1078"/>
                      <a:pt x="7202" y="1153"/>
                      <a:pt x="7869" y="1255"/>
                    </a:cubicBezTo>
                    <a:cubicBezTo>
                      <a:pt x="8838" y="1403"/>
                      <a:pt x="9800" y="1490"/>
                      <a:pt x="10691" y="2003"/>
                    </a:cubicBezTo>
                    <a:cubicBezTo>
                      <a:pt x="11104" y="2240"/>
                      <a:pt x="11512" y="2632"/>
                      <a:pt x="12021" y="2632"/>
                    </a:cubicBezTo>
                    <a:cubicBezTo>
                      <a:pt x="12080" y="2632"/>
                      <a:pt x="12140" y="2627"/>
                      <a:pt x="12202" y="2616"/>
                    </a:cubicBezTo>
                    <a:cubicBezTo>
                      <a:pt x="12492" y="2562"/>
                      <a:pt x="12928" y="2658"/>
                      <a:pt x="13070" y="2339"/>
                    </a:cubicBezTo>
                    <a:cubicBezTo>
                      <a:pt x="13311" y="1795"/>
                      <a:pt x="12735" y="1824"/>
                      <a:pt x="12469" y="1639"/>
                    </a:cubicBezTo>
                    <a:cubicBezTo>
                      <a:pt x="11152" y="721"/>
                      <a:pt x="9627" y="377"/>
                      <a:pt x="8089" y="141"/>
                    </a:cubicBezTo>
                    <a:cubicBezTo>
                      <a:pt x="7558" y="59"/>
                      <a:pt x="7007" y="1"/>
                      <a:pt x="6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3"/>
              <p:cNvSpPr/>
              <p:nvPr/>
            </p:nvSpPr>
            <p:spPr>
              <a:xfrm>
                <a:off x="5529219" y="3041708"/>
                <a:ext cx="39666" cy="17922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1421" extrusionOk="0">
                    <a:moveTo>
                      <a:pt x="2880" y="0"/>
                    </a:moveTo>
                    <a:cubicBezTo>
                      <a:pt x="2827" y="0"/>
                      <a:pt x="2783" y="8"/>
                      <a:pt x="2783" y="8"/>
                    </a:cubicBezTo>
                    <a:cubicBezTo>
                      <a:pt x="2775" y="8"/>
                      <a:pt x="2766" y="8"/>
                      <a:pt x="2758" y="8"/>
                    </a:cubicBezTo>
                    <a:cubicBezTo>
                      <a:pt x="1843" y="8"/>
                      <a:pt x="1126" y="346"/>
                      <a:pt x="367" y="491"/>
                    </a:cubicBezTo>
                    <a:cubicBezTo>
                      <a:pt x="0" y="561"/>
                      <a:pt x="233" y="946"/>
                      <a:pt x="140" y="1177"/>
                    </a:cubicBezTo>
                    <a:cubicBezTo>
                      <a:pt x="65" y="1360"/>
                      <a:pt x="255" y="1362"/>
                      <a:pt x="383" y="1391"/>
                    </a:cubicBezTo>
                    <a:cubicBezTo>
                      <a:pt x="466" y="1411"/>
                      <a:pt x="559" y="1420"/>
                      <a:pt x="659" y="1420"/>
                    </a:cubicBezTo>
                    <a:cubicBezTo>
                      <a:pt x="1404" y="1420"/>
                      <a:pt x="2540" y="906"/>
                      <a:pt x="2873" y="358"/>
                    </a:cubicBezTo>
                    <a:cubicBezTo>
                      <a:pt x="2936" y="256"/>
                      <a:pt x="3144" y="184"/>
                      <a:pt x="3027" y="46"/>
                    </a:cubicBezTo>
                    <a:cubicBezTo>
                      <a:pt x="2997" y="9"/>
                      <a:pt x="2934" y="0"/>
                      <a:pt x="28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5" name="Google Shape;945;p33"/>
          <p:cNvGrpSpPr/>
          <p:nvPr/>
        </p:nvGrpSpPr>
        <p:grpSpPr>
          <a:xfrm>
            <a:off x="2954475" y="3458158"/>
            <a:ext cx="1089155" cy="357231"/>
            <a:chOff x="2954475" y="3458158"/>
            <a:chExt cx="1089155" cy="357231"/>
          </a:xfrm>
        </p:grpSpPr>
        <p:sp>
          <p:nvSpPr>
            <p:cNvPr id="946" name="Google Shape;946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834" y="1293"/>
                  </a:moveTo>
                  <a:cubicBezTo>
                    <a:pt x="28087" y="1495"/>
                    <a:pt x="28350" y="1558"/>
                    <a:pt x="28614" y="1558"/>
                  </a:cubicBezTo>
                  <a:cubicBezTo>
                    <a:pt x="29000" y="1558"/>
                    <a:pt x="29389" y="1426"/>
                    <a:pt x="29763" y="1402"/>
                  </a:cubicBezTo>
                  <a:cubicBezTo>
                    <a:pt x="29985" y="1388"/>
                    <a:pt x="30207" y="1382"/>
                    <a:pt x="30429" y="1382"/>
                  </a:cubicBezTo>
                  <a:cubicBezTo>
                    <a:pt x="32271" y="1382"/>
                    <a:pt x="34088" y="1821"/>
                    <a:pt x="35931" y="1852"/>
                  </a:cubicBezTo>
                  <a:cubicBezTo>
                    <a:pt x="36743" y="1866"/>
                    <a:pt x="37628" y="2248"/>
                    <a:pt x="38446" y="2354"/>
                  </a:cubicBezTo>
                  <a:cubicBezTo>
                    <a:pt x="39423" y="2480"/>
                    <a:pt x="40350" y="2891"/>
                    <a:pt x="41255" y="3162"/>
                  </a:cubicBezTo>
                  <a:cubicBezTo>
                    <a:pt x="42022" y="3390"/>
                    <a:pt x="43062" y="3625"/>
                    <a:pt x="43622" y="4593"/>
                  </a:cubicBezTo>
                  <a:cubicBezTo>
                    <a:pt x="44183" y="5565"/>
                    <a:pt x="44186" y="6711"/>
                    <a:pt x="44110" y="7648"/>
                  </a:cubicBezTo>
                  <a:cubicBezTo>
                    <a:pt x="44138" y="10204"/>
                    <a:pt x="43869" y="12515"/>
                    <a:pt x="43536" y="14827"/>
                  </a:cubicBezTo>
                  <a:cubicBezTo>
                    <a:pt x="43469" y="15283"/>
                    <a:pt x="43189" y="15051"/>
                    <a:pt x="43086" y="15222"/>
                  </a:cubicBezTo>
                  <a:cubicBezTo>
                    <a:pt x="42309" y="16516"/>
                    <a:pt x="41136" y="16372"/>
                    <a:pt x="40047" y="16474"/>
                  </a:cubicBezTo>
                  <a:cubicBezTo>
                    <a:pt x="38998" y="16573"/>
                    <a:pt x="37945" y="16698"/>
                    <a:pt x="36896" y="16698"/>
                  </a:cubicBezTo>
                  <a:cubicBezTo>
                    <a:pt x="36691" y="16698"/>
                    <a:pt x="36487" y="16694"/>
                    <a:pt x="36282" y="16683"/>
                  </a:cubicBezTo>
                  <a:cubicBezTo>
                    <a:pt x="36143" y="16675"/>
                    <a:pt x="36003" y="16672"/>
                    <a:pt x="35864" y="16672"/>
                  </a:cubicBezTo>
                  <a:cubicBezTo>
                    <a:pt x="35019" y="16672"/>
                    <a:pt x="34180" y="16794"/>
                    <a:pt x="33351" y="16848"/>
                  </a:cubicBezTo>
                  <a:cubicBezTo>
                    <a:pt x="33044" y="16868"/>
                    <a:pt x="32736" y="16875"/>
                    <a:pt x="32429" y="16875"/>
                  </a:cubicBezTo>
                  <a:cubicBezTo>
                    <a:pt x="31559" y="16875"/>
                    <a:pt x="30691" y="16816"/>
                    <a:pt x="29822" y="16816"/>
                  </a:cubicBezTo>
                  <a:cubicBezTo>
                    <a:pt x="29434" y="16816"/>
                    <a:pt x="29045" y="16828"/>
                    <a:pt x="28656" y="16862"/>
                  </a:cubicBezTo>
                  <a:cubicBezTo>
                    <a:pt x="28378" y="16886"/>
                    <a:pt x="28098" y="16896"/>
                    <a:pt x="27817" y="16896"/>
                  </a:cubicBezTo>
                  <a:cubicBezTo>
                    <a:pt x="26867" y="16896"/>
                    <a:pt x="25910" y="16787"/>
                    <a:pt x="24957" y="16787"/>
                  </a:cubicBezTo>
                  <a:cubicBezTo>
                    <a:pt x="24941" y="16787"/>
                    <a:pt x="24926" y="16787"/>
                    <a:pt x="24911" y="16787"/>
                  </a:cubicBezTo>
                  <a:cubicBezTo>
                    <a:pt x="24053" y="16792"/>
                    <a:pt x="23193" y="16934"/>
                    <a:pt x="22339" y="16934"/>
                  </a:cubicBezTo>
                  <a:cubicBezTo>
                    <a:pt x="22189" y="16934"/>
                    <a:pt x="22039" y="16930"/>
                    <a:pt x="21890" y="16919"/>
                  </a:cubicBezTo>
                  <a:cubicBezTo>
                    <a:pt x="21782" y="16912"/>
                    <a:pt x="21676" y="16909"/>
                    <a:pt x="21569" y="16909"/>
                  </a:cubicBezTo>
                  <a:cubicBezTo>
                    <a:pt x="20875" y="16909"/>
                    <a:pt x="20189" y="17042"/>
                    <a:pt x="19492" y="17042"/>
                  </a:cubicBezTo>
                  <a:cubicBezTo>
                    <a:pt x="19263" y="17042"/>
                    <a:pt x="19032" y="17028"/>
                    <a:pt x="18800" y="16989"/>
                  </a:cubicBezTo>
                  <a:cubicBezTo>
                    <a:pt x="18681" y="16970"/>
                    <a:pt x="18561" y="16962"/>
                    <a:pt x="18440" y="16962"/>
                  </a:cubicBezTo>
                  <a:cubicBezTo>
                    <a:pt x="17939" y="16962"/>
                    <a:pt x="17423" y="17098"/>
                    <a:pt x="16910" y="17098"/>
                  </a:cubicBezTo>
                  <a:cubicBezTo>
                    <a:pt x="16741" y="17098"/>
                    <a:pt x="16572" y="17083"/>
                    <a:pt x="16404" y="17044"/>
                  </a:cubicBezTo>
                  <a:cubicBezTo>
                    <a:pt x="16275" y="17014"/>
                    <a:pt x="16142" y="17003"/>
                    <a:pt x="16009" y="17003"/>
                  </a:cubicBezTo>
                  <a:cubicBezTo>
                    <a:pt x="15722" y="17003"/>
                    <a:pt x="15436" y="17052"/>
                    <a:pt x="15187" y="17052"/>
                  </a:cubicBezTo>
                  <a:cubicBezTo>
                    <a:pt x="15100" y="17052"/>
                    <a:pt x="15017" y="17046"/>
                    <a:pt x="14941" y="17030"/>
                  </a:cubicBezTo>
                  <a:cubicBezTo>
                    <a:pt x="14771" y="16994"/>
                    <a:pt x="14601" y="16982"/>
                    <a:pt x="14432" y="16982"/>
                  </a:cubicBezTo>
                  <a:cubicBezTo>
                    <a:pt x="14032" y="16982"/>
                    <a:pt x="13635" y="17052"/>
                    <a:pt x="13247" y="17052"/>
                  </a:cubicBezTo>
                  <a:cubicBezTo>
                    <a:pt x="12983" y="17052"/>
                    <a:pt x="12723" y="17019"/>
                    <a:pt x="12469" y="16910"/>
                  </a:cubicBezTo>
                  <a:cubicBezTo>
                    <a:pt x="12311" y="16842"/>
                    <a:pt x="12171" y="16812"/>
                    <a:pt x="12038" y="16812"/>
                  </a:cubicBezTo>
                  <a:cubicBezTo>
                    <a:pt x="11868" y="16812"/>
                    <a:pt x="11708" y="16860"/>
                    <a:pt x="11534" y="16940"/>
                  </a:cubicBezTo>
                  <a:cubicBezTo>
                    <a:pt x="11404" y="16999"/>
                    <a:pt x="11279" y="17022"/>
                    <a:pt x="11156" y="17022"/>
                  </a:cubicBezTo>
                  <a:cubicBezTo>
                    <a:pt x="10630" y="17022"/>
                    <a:pt x="10155" y="16582"/>
                    <a:pt x="9602" y="16582"/>
                  </a:cubicBezTo>
                  <a:cubicBezTo>
                    <a:pt x="9570" y="16582"/>
                    <a:pt x="9538" y="16583"/>
                    <a:pt x="9505" y="16586"/>
                  </a:cubicBezTo>
                  <a:cubicBezTo>
                    <a:pt x="9350" y="16601"/>
                    <a:pt x="9195" y="16607"/>
                    <a:pt x="9039" y="16607"/>
                  </a:cubicBezTo>
                  <a:cubicBezTo>
                    <a:pt x="8323" y="16607"/>
                    <a:pt x="7597" y="16479"/>
                    <a:pt x="6873" y="16471"/>
                  </a:cubicBezTo>
                  <a:cubicBezTo>
                    <a:pt x="6179" y="16462"/>
                    <a:pt x="5487" y="16145"/>
                    <a:pt x="4845" y="15732"/>
                  </a:cubicBezTo>
                  <a:cubicBezTo>
                    <a:pt x="4583" y="15564"/>
                    <a:pt x="4257" y="15549"/>
                    <a:pt x="3975" y="15446"/>
                  </a:cubicBezTo>
                  <a:cubicBezTo>
                    <a:pt x="2713" y="14986"/>
                    <a:pt x="2143" y="13842"/>
                    <a:pt x="1867" y="12478"/>
                  </a:cubicBezTo>
                  <a:cubicBezTo>
                    <a:pt x="1569" y="10994"/>
                    <a:pt x="1439" y="9456"/>
                    <a:pt x="1271" y="7936"/>
                  </a:cubicBezTo>
                  <a:cubicBezTo>
                    <a:pt x="1178" y="7094"/>
                    <a:pt x="1108" y="6240"/>
                    <a:pt x="1113" y="5392"/>
                  </a:cubicBezTo>
                  <a:cubicBezTo>
                    <a:pt x="1119" y="4342"/>
                    <a:pt x="2195" y="3090"/>
                    <a:pt x="3037" y="2927"/>
                  </a:cubicBezTo>
                  <a:cubicBezTo>
                    <a:pt x="3884" y="2762"/>
                    <a:pt x="4721" y="2441"/>
                    <a:pt x="5577" y="2441"/>
                  </a:cubicBezTo>
                  <a:cubicBezTo>
                    <a:pt x="5635" y="2441"/>
                    <a:pt x="5692" y="2443"/>
                    <a:pt x="5750" y="2446"/>
                  </a:cubicBezTo>
                  <a:cubicBezTo>
                    <a:pt x="5843" y="2451"/>
                    <a:pt x="5936" y="2453"/>
                    <a:pt x="6028" y="2453"/>
                  </a:cubicBezTo>
                  <a:cubicBezTo>
                    <a:pt x="7170" y="2453"/>
                    <a:pt x="8259" y="2092"/>
                    <a:pt x="9375" y="1902"/>
                  </a:cubicBezTo>
                  <a:cubicBezTo>
                    <a:pt x="9924" y="1807"/>
                    <a:pt x="10521" y="1789"/>
                    <a:pt x="11112" y="1789"/>
                  </a:cubicBezTo>
                  <a:cubicBezTo>
                    <a:pt x="11294" y="1789"/>
                    <a:pt x="11476" y="1791"/>
                    <a:pt x="11655" y="1793"/>
                  </a:cubicBezTo>
                  <a:cubicBezTo>
                    <a:pt x="11687" y="1793"/>
                    <a:pt x="11719" y="1793"/>
                    <a:pt x="11751" y="1793"/>
                  </a:cubicBezTo>
                  <a:cubicBezTo>
                    <a:pt x="12841" y="1793"/>
                    <a:pt x="13943" y="1598"/>
                    <a:pt x="15027" y="1598"/>
                  </a:cubicBezTo>
                  <a:cubicBezTo>
                    <a:pt x="15346" y="1598"/>
                    <a:pt x="15663" y="1615"/>
                    <a:pt x="15978" y="1659"/>
                  </a:cubicBezTo>
                  <a:cubicBezTo>
                    <a:pt x="16233" y="1694"/>
                    <a:pt x="16486" y="1708"/>
                    <a:pt x="16739" y="1708"/>
                  </a:cubicBezTo>
                  <a:cubicBezTo>
                    <a:pt x="17677" y="1708"/>
                    <a:pt x="18601" y="1517"/>
                    <a:pt x="19540" y="1517"/>
                  </a:cubicBezTo>
                  <a:cubicBezTo>
                    <a:pt x="19793" y="1517"/>
                    <a:pt x="20046" y="1530"/>
                    <a:pt x="20301" y="1565"/>
                  </a:cubicBezTo>
                  <a:cubicBezTo>
                    <a:pt x="20467" y="1588"/>
                    <a:pt x="20643" y="1596"/>
                    <a:pt x="20826" y="1596"/>
                  </a:cubicBezTo>
                  <a:cubicBezTo>
                    <a:pt x="21255" y="1596"/>
                    <a:pt x="21716" y="1552"/>
                    <a:pt x="22139" y="1552"/>
                  </a:cubicBezTo>
                  <a:cubicBezTo>
                    <a:pt x="22281" y="1552"/>
                    <a:pt x="22418" y="1557"/>
                    <a:pt x="22549" y="1570"/>
                  </a:cubicBezTo>
                  <a:cubicBezTo>
                    <a:pt x="22721" y="1588"/>
                    <a:pt x="22893" y="1594"/>
                    <a:pt x="23065" y="1594"/>
                  </a:cubicBezTo>
                  <a:cubicBezTo>
                    <a:pt x="23641" y="1594"/>
                    <a:pt x="24215" y="1519"/>
                    <a:pt x="24795" y="1519"/>
                  </a:cubicBezTo>
                  <a:cubicBezTo>
                    <a:pt x="25039" y="1519"/>
                    <a:pt x="25284" y="1532"/>
                    <a:pt x="25530" y="1570"/>
                  </a:cubicBezTo>
                  <a:cubicBezTo>
                    <a:pt x="25876" y="1624"/>
                    <a:pt x="26315" y="1770"/>
                    <a:pt x="26754" y="1770"/>
                  </a:cubicBezTo>
                  <a:cubicBezTo>
                    <a:pt x="27133" y="1770"/>
                    <a:pt x="27512" y="1662"/>
                    <a:pt x="27834" y="1293"/>
                  </a:cubicBezTo>
                  <a:close/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497766" y="2012744"/>
            <a:ext cx="246101" cy="388799"/>
            <a:chOff x="3497766" y="2048168"/>
            <a:chExt cx="246101" cy="388799"/>
          </a:xfrm>
        </p:grpSpPr>
        <p:sp>
          <p:nvSpPr>
            <p:cNvPr id="949" name="Google Shape;949;p33"/>
            <p:cNvSpPr/>
            <p:nvPr/>
          </p:nvSpPr>
          <p:spPr>
            <a:xfrm>
              <a:off x="3511003" y="2062499"/>
              <a:ext cx="218646" cy="357255"/>
            </a:xfrm>
            <a:custGeom>
              <a:avLst/>
              <a:gdLst/>
              <a:ahLst/>
              <a:cxnLst/>
              <a:rect l="l" t="t" r="r" b="b"/>
              <a:pathLst>
                <a:path w="17377" h="28393" extrusionOk="0">
                  <a:moveTo>
                    <a:pt x="13572" y="0"/>
                  </a:moveTo>
                  <a:cubicBezTo>
                    <a:pt x="13074" y="0"/>
                    <a:pt x="12546" y="262"/>
                    <a:pt x="12228" y="646"/>
                  </a:cubicBezTo>
                  <a:cubicBezTo>
                    <a:pt x="11377" y="1676"/>
                    <a:pt x="10457" y="2667"/>
                    <a:pt x="9854" y="3861"/>
                  </a:cubicBezTo>
                  <a:cubicBezTo>
                    <a:pt x="9344" y="4874"/>
                    <a:pt x="8650" y="5775"/>
                    <a:pt x="8119" y="6780"/>
                  </a:cubicBezTo>
                  <a:cubicBezTo>
                    <a:pt x="7687" y="7599"/>
                    <a:pt x="7541" y="8639"/>
                    <a:pt x="6744" y="9275"/>
                  </a:cubicBezTo>
                  <a:cubicBezTo>
                    <a:pt x="6445" y="9514"/>
                    <a:pt x="6427" y="9944"/>
                    <a:pt x="6324" y="10250"/>
                  </a:cubicBezTo>
                  <a:cubicBezTo>
                    <a:pt x="5649" y="12269"/>
                    <a:pt x="4684" y="14191"/>
                    <a:pt x="4380" y="16337"/>
                  </a:cubicBezTo>
                  <a:cubicBezTo>
                    <a:pt x="4235" y="17348"/>
                    <a:pt x="3928" y="18343"/>
                    <a:pt x="3760" y="19358"/>
                  </a:cubicBezTo>
                  <a:cubicBezTo>
                    <a:pt x="3732" y="19534"/>
                    <a:pt x="3712" y="19652"/>
                    <a:pt x="3591" y="19652"/>
                  </a:cubicBezTo>
                  <a:cubicBezTo>
                    <a:pt x="3521" y="19652"/>
                    <a:pt x="3418" y="19613"/>
                    <a:pt x="3259" y="19525"/>
                  </a:cubicBezTo>
                  <a:cubicBezTo>
                    <a:pt x="2586" y="19151"/>
                    <a:pt x="1869" y="18744"/>
                    <a:pt x="1051" y="18744"/>
                  </a:cubicBezTo>
                  <a:cubicBezTo>
                    <a:pt x="888" y="18744"/>
                    <a:pt x="722" y="18760"/>
                    <a:pt x="551" y="18795"/>
                  </a:cubicBezTo>
                  <a:cubicBezTo>
                    <a:pt x="0" y="18909"/>
                    <a:pt x="385" y="19235"/>
                    <a:pt x="358" y="19483"/>
                  </a:cubicBezTo>
                  <a:cubicBezTo>
                    <a:pt x="153" y="19774"/>
                    <a:pt x="235" y="19996"/>
                    <a:pt x="520" y="20211"/>
                  </a:cubicBezTo>
                  <a:cubicBezTo>
                    <a:pt x="682" y="20332"/>
                    <a:pt x="746" y="20514"/>
                    <a:pt x="452" y="20617"/>
                  </a:cubicBezTo>
                  <a:cubicBezTo>
                    <a:pt x="276" y="20679"/>
                    <a:pt x="424" y="20859"/>
                    <a:pt x="450" y="20870"/>
                  </a:cubicBezTo>
                  <a:cubicBezTo>
                    <a:pt x="1100" y="21124"/>
                    <a:pt x="1002" y="21827"/>
                    <a:pt x="1164" y="22288"/>
                  </a:cubicBezTo>
                  <a:cubicBezTo>
                    <a:pt x="1340" y="22788"/>
                    <a:pt x="1802" y="23310"/>
                    <a:pt x="1533" y="23935"/>
                  </a:cubicBezTo>
                  <a:cubicBezTo>
                    <a:pt x="1517" y="23980"/>
                    <a:pt x="1505" y="24025"/>
                    <a:pt x="1495" y="24072"/>
                  </a:cubicBezTo>
                  <a:cubicBezTo>
                    <a:pt x="2286" y="24182"/>
                    <a:pt x="1805" y="25106"/>
                    <a:pt x="2351" y="25410"/>
                  </a:cubicBezTo>
                  <a:cubicBezTo>
                    <a:pt x="2547" y="25519"/>
                    <a:pt x="2682" y="25777"/>
                    <a:pt x="2704" y="26086"/>
                  </a:cubicBezTo>
                  <a:cubicBezTo>
                    <a:pt x="2726" y="26396"/>
                    <a:pt x="2900" y="26693"/>
                    <a:pt x="3133" y="26961"/>
                  </a:cubicBezTo>
                  <a:cubicBezTo>
                    <a:pt x="3417" y="27284"/>
                    <a:pt x="3966" y="27452"/>
                    <a:pt x="3818" y="28099"/>
                  </a:cubicBezTo>
                  <a:cubicBezTo>
                    <a:pt x="3781" y="28262"/>
                    <a:pt x="4223" y="28393"/>
                    <a:pt x="4628" y="28393"/>
                  </a:cubicBezTo>
                  <a:cubicBezTo>
                    <a:pt x="4859" y="28393"/>
                    <a:pt x="5077" y="28350"/>
                    <a:pt x="5188" y="28247"/>
                  </a:cubicBezTo>
                  <a:cubicBezTo>
                    <a:pt x="5515" y="27945"/>
                    <a:pt x="5856" y="27625"/>
                    <a:pt x="6186" y="27359"/>
                  </a:cubicBezTo>
                  <a:cubicBezTo>
                    <a:pt x="7318" y="26438"/>
                    <a:pt x="8261" y="25326"/>
                    <a:pt x="9049" y="24156"/>
                  </a:cubicBezTo>
                  <a:cubicBezTo>
                    <a:pt x="9554" y="23409"/>
                    <a:pt x="10185" y="22650"/>
                    <a:pt x="10418" y="21715"/>
                  </a:cubicBezTo>
                  <a:cubicBezTo>
                    <a:pt x="10436" y="21639"/>
                    <a:pt x="10459" y="21563"/>
                    <a:pt x="10490" y="21490"/>
                  </a:cubicBezTo>
                  <a:cubicBezTo>
                    <a:pt x="11053" y="20239"/>
                    <a:pt x="10956" y="19872"/>
                    <a:pt x="9816" y="19872"/>
                  </a:cubicBezTo>
                  <a:cubicBezTo>
                    <a:pt x="9665" y="19872"/>
                    <a:pt x="9496" y="19879"/>
                    <a:pt x="9308" y="19890"/>
                  </a:cubicBezTo>
                  <a:cubicBezTo>
                    <a:pt x="9256" y="19894"/>
                    <a:pt x="9204" y="19895"/>
                    <a:pt x="9152" y="19895"/>
                  </a:cubicBezTo>
                  <a:cubicBezTo>
                    <a:pt x="9018" y="19895"/>
                    <a:pt x="8882" y="19887"/>
                    <a:pt x="8748" y="19887"/>
                  </a:cubicBezTo>
                  <a:cubicBezTo>
                    <a:pt x="8475" y="19887"/>
                    <a:pt x="8207" y="19920"/>
                    <a:pt x="7965" y="20121"/>
                  </a:cubicBezTo>
                  <a:cubicBezTo>
                    <a:pt x="7918" y="20160"/>
                    <a:pt x="7874" y="20177"/>
                    <a:pt x="7834" y="20177"/>
                  </a:cubicBezTo>
                  <a:cubicBezTo>
                    <a:pt x="7755" y="20177"/>
                    <a:pt x="7690" y="20112"/>
                    <a:pt x="7648" y="20023"/>
                  </a:cubicBezTo>
                  <a:cubicBezTo>
                    <a:pt x="7503" y="19721"/>
                    <a:pt x="7337" y="19416"/>
                    <a:pt x="7466" y="19066"/>
                  </a:cubicBezTo>
                  <a:cubicBezTo>
                    <a:pt x="8060" y="17471"/>
                    <a:pt x="8689" y="15885"/>
                    <a:pt x="9477" y="14379"/>
                  </a:cubicBezTo>
                  <a:cubicBezTo>
                    <a:pt x="9860" y="13648"/>
                    <a:pt x="10327" y="12929"/>
                    <a:pt x="10700" y="12207"/>
                  </a:cubicBezTo>
                  <a:cubicBezTo>
                    <a:pt x="11423" y="10813"/>
                    <a:pt x="12416" y="9650"/>
                    <a:pt x="13335" y="8415"/>
                  </a:cubicBezTo>
                  <a:cubicBezTo>
                    <a:pt x="14080" y="7416"/>
                    <a:pt x="14928" y="6509"/>
                    <a:pt x="15774" y="5597"/>
                  </a:cubicBezTo>
                  <a:cubicBezTo>
                    <a:pt x="16154" y="5187"/>
                    <a:pt x="16384" y="4673"/>
                    <a:pt x="16913" y="4353"/>
                  </a:cubicBezTo>
                  <a:cubicBezTo>
                    <a:pt x="17198" y="4179"/>
                    <a:pt x="17377" y="3659"/>
                    <a:pt x="17165" y="3202"/>
                  </a:cubicBezTo>
                  <a:cubicBezTo>
                    <a:pt x="16524" y="1809"/>
                    <a:pt x="15474" y="820"/>
                    <a:pt x="14132" y="129"/>
                  </a:cubicBezTo>
                  <a:cubicBezTo>
                    <a:pt x="13959" y="40"/>
                    <a:pt x="13768" y="0"/>
                    <a:pt x="13572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3497766" y="2048168"/>
              <a:ext cx="246101" cy="388799"/>
            </a:xfrm>
            <a:custGeom>
              <a:avLst/>
              <a:gdLst/>
              <a:ahLst/>
              <a:cxnLst/>
              <a:rect l="l" t="t" r="r" b="b"/>
              <a:pathLst>
                <a:path w="19559" h="30900" extrusionOk="0">
                  <a:moveTo>
                    <a:pt x="14624" y="1139"/>
                  </a:moveTo>
                  <a:cubicBezTo>
                    <a:pt x="14820" y="1139"/>
                    <a:pt x="15011" y="1179"/>
                    <a:pt x="15184" y="1268"/>
                  </a:cubicBezTo>
                  <a:cubicBezTo>
                    <a:pt x="16526" y="1959"/>
                    <a:pt x="17576" y="2948"/>
                    <a:pt x="18217" y="4341"/>
                  </a:cubicBezTo>
                  <a:cubicBezTo>
                    <a:pt x="18429" y="4798"/>
                    <a:pt x="18250" y="5318"/>
                    <a:pt x="17965" y="5492"/>
                  </a:cubicBezTo>
                  <a:cubicBezTo>
                    <a:pt x="17436" y="5812"/>
                    <a:pt x="17206" y="6326"/>
                    <a:pt x="16826" y="6736"/>
                  </a:cubicBezTo>
                  <a:cubicBezTo>
                    <a:pt x="15980" y="7648"/>
                    <a:pt x="15132" y="8555"/>
                    <a:pt x="14387" y="9554"/>
                  </a:cubicBezTo>
                  <a:cubicBezTo>
                    <a:pt x="13468" y="10789"/>
                    <a:pt x="12475" y="11952"/>
                    <a:pt x="11752" y="13346"/>
                  </a:cubicBezTo>
                  <a:cubicBezTo>
                    <a:pt x="11379" y="14068"/>
                    <a:pt x="10912" y="14787"/>
                    <a:pt x="10529" y="15518"/>
                  </a:cubicBezTo>
                  <a:cubicBezTo>
                    <a:pt x="9741" y="17024"/>
                    <a:pt x="9112" y="18610"/>
                    <a:pt x="8518" y="20205"/>
                  </a:cubicBezTo>
                  <a:cubicBezTo>
                    <a:pt x="8389" y="20555"/>
                    <a:pt x="8555" y="20860"/>
                    <a:pt x="8700" y="21162"/>
                  </a:cubicBezTo>
                  <a:cubicBezTo>
                    <a:pt x="8742" y="21251"/>
                    <a:pt x="8807" y="21316"/>
                    <a:pt x="8886" y="21316"/>
                  </a:cubicBezTo>
                  <a:cubicBezTo>
                    <a:pt x="8926" y="21316"/>
                    <a:pt x="8970" y="21299"/>
                    <a:pt x="9017" y="21260"/>
                  </a:cubicBezTo>
                  <a:cubicBezTo>
                    <a:pt x="9259" y="21059"/>
                    <a:pt x="9527" y="21026"/>
                    <a:pt x="9800" y="21026"/>
                  </a:cubicBezTo>
                  <a:cubicBezTo>
                    <a:pt x="9934" y="21026"/>
                    <a:pt x="10070" y="21034"/>
                    <a:pt x="10204" y="21034"/>
                  </a:cubicBezTo>
                  <a:cubicBezTo>
                    <a:pt x="10256" y="21034"/>
                    <a:pt x="10308" y="21033"/>
                    <a:pt x="10360" y="21029"/>
                  </a:cubicBezTo>
                  <a:cubicBezTo>
                    <a:pt x="10548" y="21018"/>
                    <a:pt x="10717" y="21011"/>
                    <a:pt x="10868" y="21011"/>
                  </a:cubicBezTo>
                  <a:cubicBezTo>
                    <a:pt x="12008" y="21011"/>
                    <a:pt x="12105" y="21378"/>
                    <a:pt x="11542" y="22629"/>
                  </a:cubicBezTo>
                  <a:cubicBezTo>
                    <a:pt x="11511" y="22702"/>
                    <a:pt x="11488" y="22778"/>
                    <a:pt x="11470" y="22854"/>
                  </a:cubicBezTo>
                  <a:cubicBezTo>
                    <a:pt x="11237" y="23789"/>
                    <a:pt x="10606" y="24548"/>
                    <a:pt x="10101" y="25295"/>
                  </a:cubicBezTo>
                  <a:cubicBezTo>
                    <a:pt x="9313" y="26465"/>
                    <a:pt x="8370" y="27577"/>
                    <a:pt x="7238" y="28498"/>
                  </a:cubicBezTo>
                  <a:cubicBezTo>
                    <a:pt x="6908" y="28764"/>
                    <a:pt x="6567" y="29084"/>
                    <a:pt x="6240" y="29386"/>
                  </a:cubicBezTo>
                  <a:cubicBezTo>
                    <a:pt x="6129" y="29489"/>
                    <a:pt x="5911" y="29532"/>
                    <a:pt x="5680" y="29532"/>
                  </a:cubicBezTo>
                  <a:cubicBezTo>
                    <a:pt x="5275" y="29532"/>
                    <a:pt x="4833" y="29401"/>
                    <a:pt x="4870" y="29238"/>
                  </a:cubicBezTo>
                  <a:cubicBezTo>
                    <a:pt x="5018" y="28591"/>
                    <a:pt x="4469" y="28423"/>
                    <a:pt x="4185" y="28100"/>
                  </a:cubicBezTo>
                  <a:cubicBezTo>
                    <a:pt x="3952" y="27832"/>
                    <a:pt x="3778" y="27535"/>
                    <a:pt x="3756" y="27225"/>
                  </a:cubicBezTo>
                  <a:cubicBezTo>
                    <a:pt x="3734" y="26916"/>
                    <a:pt x="3599" y="26658"/>
                    <a:pt x="3403" y="26549"/>
                  </a:cubicBezTo>
                  <a:cubicBezTo>
                    <a:pt x="2857" y="26245"/>
                    <a:pt x="3338" y="25321"/>
                    <a:pt x="2547" y="25211"/>
                  </a:cubicBezTo>
                  <a:cubicBezTo>
                    <a:pt x="2557" y="25164"/>
                    <a:pt x="2569" y="25119"/>
                    <a:pt x="2585" y="25074"/>
                  </a:cubicBezTo>
                  <a:cubicBezTo>
                    <a:pt x="2854" y="24449"/>
                    <a:pt x="2392" y="23927"/>
                    <a:pt x="2216" y="23427"/>
                  </a:cubicBezTo>
                  <a:cubicBezTo>
                    <a:pt x="2054" y="22966"/>
                    <a:pt x="2152" y="22263"/>
                    <a:pt x="1502" y="22009"/>
                  </a:cubicBezTo>
                  <a:cubicBezTo>
                    <a:pt x="1476" y="21998"/>
                    <a:pt x="1328" y="21818"/>
                    <a:pt x="1504" y="21756"/>
                  </a:cubicBezTo>
                  <a:cubicBezTo>
                    <a:pt x="1798" y="21653"/>
                    <a:pt x="1734" y="21471"/>
                    <a:pt x="1572" y="21350"/>
                  </a:cubicBezTo>
                  <a:cubicBezTo>
                    <a:pt x="1287" y="21135"/>
                    <a:pt x="1205" y="20913"/>
                    <a:pt x="1410" y="20622"/>
                  </a:cubicBezTo>
                  <a:cubicBezTo>
                    <a:pt x="1437" y="20374"/>
                    <a:pt x="1052" y="20048"/>
                    <a:pt x="1603" y="19934"/>
                  </a:cubicBezTo>
                  <a:cubicBezTo>
                    <a:pt x="1774" y="19899"/>
                    <a:pt x="1940" y="19883"/>
                    <a:pt x="2103" y="19883"/>
                  </a:cubicBezTo>
                  <a:cubicBezTo>
                    <a:pt x="2921" y="19883"/>
                    <a:pt x="3638" y="20290"/>
                    <a:pt x="4311" y="20664"/>
                  </a:cubicBezTo>
                  <a:cubicBezTo>
                    <a:pt x="4470" y="20752"/>
                    <a:pt x="4573" y="20791"/>
                    <a:pt x="4643" y="20791"/>
                  </a:cubicBezTo>
                  <a:cubicBezTo>
                    <a:pt x="4764" y="20791"/>
                    <a:pt x="4784" y="20673"/>
                    <a:pt x="4812" y="20497"/>
                  </a:cubicBezTo>
                  <a:cubicBezTo>
                    <a:pt x="4980" y="19482"/>
                    <a:pt x="5287" y="18487"/>
                    <a:pt x="5432" y="17476"/>
                  </a:cubicBezTo>
                  <a:cubicBezTo>
                    <a:pt x="5736" y="15330"/>
                    <a:pt x="6701" y="13408"/>
                    <a:pt x="7376" y="11389"/>
                  </a:cubicBezTo>
                  <a:cubicBezTo>
                    <a:pt x="7479" y="11083"/>
                    <a:pt x="7497" y="10653"/>
                    <a:pt x="7796" y="10414"/>
                  </a:cubicBezTo>
                  <a:cubicBezTo>
                    <a:pt x="8593" y="9778"/>
                    <a:pt x="8739" y="8738"/>
                    <a:pt x="9171" y="7919"/>
                  </a:cubicBezTo>
                  <a:cubicBezTo>
                    <a:pt x="9702" y="6914"/>
                    <a:pt x="10396" y="6013"/>
                    <a:pt x="10906" y="5000"/>
                  </a:cubicBezTo>
                  <a:cubicBezTo>
                    <a:pt x="11509" y="3806"/>
                    <a:pt x="12429" y="2815"/>
                    <a:pt x="13280" y="1785"/>
                  </a:cubicBezTo>
                  <a:cubicBezTo>
                    <a:pt x="13598" y="1401"/>
                    <a:pt x="14126" y="1139"/>
                    <a:pt x="14624" y="1139"/>
                  </a:cubicBezTo>
                  <a:close/>
                  <a:moveTo>
                    <a:pt x="14269" y="0"/>
                  </a:moveTo>
                  <a:cubicBezTo>
                    <a:pt x="13583" y="0"/>
                    <a:pt x="13165" y="545"/>
                    <a:pt x="12757" y="978"/>
                  </a:cubicBezTo>
                  <a:cubicBezTo>
                    <a:pt x="10164" y="3729"/>
                    <a:pt x="8519" y="7100"/>
                    <a:pt x="6917" y="10464"/>
                  </a:cubicBezTo>
                  <a:cubicBezTo>
                    <a:pt x="6065" y="12253"/>
                    <a:pt x="5257" y="14096"/>
                    <a:pt x="4887" y="16075"/>
                  </a:cubicBezTo>
                  <a:cubicBezTo>
                    <a:pt x="4725" y="16946"/>
                    <a:pt x="4341" y="17759"/>
                    <a:pt x="4355" y="18679"/>
                  </a:cubicBezTo>
                  <a:cubicBezTo>
                    <a:pt x="4360" y="19079"/>
                    <a:pt x="4161" y="19295"/>
                    <a:pt x="3877" y="19295"/>
                  </a:cubicBezTo>
                  <a:cubicBezTo>
                    <a:pt x="3747" y="19295"/>
                    <a:pt x="3600" y="19250"/>
                    <a:pt x="3447" y="19156"/>
                  </a:cubicBezTo>
                  <a:cubicBezTo>
                    <a:pt x="3000" y="18885"/>
                    <a:pt x="2549" y="18777"/>
                    <a:pt x="2102" y="18777"/>
                  </a:cubicBezTo>
                  <a:cubicBezTo>
                    <a:pt x="1532" y="18777"/>
                    <a:pt x="969" y="18952"/>
                    <a:pt x="429" y="19184"/>
                  </a:cubicBezTo>
                  <a:cubicBezTo>
                    <a:pt x="1" y="19370"/>
                    <a:pt x="6" y="19995"/>
                    <a:pt x="82" y="20480"/>
                  </a:cubicBezTo>
                  <a:cubicBezTo>
                    <a:pt x="198" y="21211"/>
                    <a:pt x="430" y="21908"/>
                    <a:pt x="698" y="22601"/>
                  </a:cubicBezTo>
                  <a:cubicBezTo>
                    <a:pt x="1189" y="23870"/>
                    <a:pt x="1563" y="25194"/>
                    <a:pt x="2149" y="26416"/>
                  </a:cubicBezTo>
                  <a:cubicBezTo>
                    <a:pt x="2428" y="26997"/>
                    <a:pt x="2591" y="27638"/>
                    <a:pt x="2964" y="28174"/>
                  </a:cubicBezTo>
                  <a:cubicBezTo>
                    <a:pt x="3565" y="29038"/>
                    <a:pt x="4128" y="29929"/>
                    <a:pt x="4862" y="30690"/>
                  </a:cubicBezTo>
                  <a:cubicBezTo>
                    <a:pt x="5001" y="30833"/>
                    <a:pt x="5239" y="30900"/>
                    <a:pt x="5498" y="30900"/>
                  </a:cubicBezTo>
                  <a:cubicBezTo>
                    <a:pt x="5902" y="30900"/>
                    <a:pt x="6355" y="30736"/>
                    <a:pt x="6556" y="30447"/>
                  </a:cubicBezTo>
                  <a:cubicBezTo>
                    <a:pt x="6968" y="29857"/>
                    <a:pt x="7555" y="29487"/>
                    <a:pt x="8126" y="29089"/>
                  </a:cubicBezTo>
                  <a:cubicBezTo>
                    <a:pt x="8745" y="28657"/>
                    <a:pt x="9093" y="27972"/>
                    <a:pt x="9633" y="27449"/>
                  </a:cubicBezTo>
                  <a:cubicBezTo>
                    <a:pt x="10946" y="26182"/>
                    <a:pt x="11750" y="24533"/>
                    <a:pt x="12653" y="22972"/>
                  </a:cubicBezTo>
                  <a:cubicBezTo>
                    <a:pt x="12989" y="22391"/>
                    <a:pt x="13625" y="21093"/>
                    <a:pt x="13007" y="20511"/>
                  </a:cubicBezTo>
                  <a:cubicBezTo>
                    <a:pt x="12723" y="20243"/>
                    <a:pt x="12184" y="20055"/>
                    <a:pt x="11746" y="20055"/>
                  </a:cubicBezTo>
                  <a:cubicBezTo>
                    <a:pt x="11640" y="20055"/>
                    <a:pt x="11539" y="20066"/>
                    <a:pt x="11450" y="20090"/>
                  </a:cubicBezTo>
                  <a:cubicBezTo>
                    <a:pt x="11432" y="20094"/>
                    <a:pt x="11414" y="20096"/>
                    <a:pt x="11395" y="20096"/>
                  </a:cubicBezTo>
                  <a:cubicBezTo>
                    <a:pt x="11315" y="20096"/>
                    <a:pt x="11225" y="20061"/>
                    <a:pt x="11139" y="20060"/>
                  </a:cubicBezTo>
                  <a:cubicBezTo>
                    <a:pt x="10938" y="20040"/>
                    <a:pt x="10736" y="19999"/>
                    <a:pt x="10535" y="19999"/>
                  </a:cubicBezTo>
                  <a:cubicBezTo>
                    <a:pt x="10524" y="19999"/>
                    <a:pt x="10513" y="19999"/>
                    <a:pt x="10503" y="20000"/>
                  </a:cubicBezTo>
                  <a:cubicBezTo>
                    <a:pt x="10281" y="20004"/>
                    <a:pt x="10018" y="20142"/>
                    <a:pt x="9809" y="20142"/>
                  </a:cubicBezTo>
                  <a:cubicBezTo>
                    <a:pt x="9708" y="20142"/>
                    <a:pt x="9621" y="20110"/>
                    <a:pt x="9555" y="20017"/>
                  </a:cubicBezTo>
                  <a:cubicBezTo>
                    <a:pt x="9447" y="19861"/>
                    <a:pt x="9716" y="19405"/>
                    <a:pt x="9867" y="19113"/>
                  </a:cubicBezTo>
                  <a:cubicBezTo>
                    <a:pt x="10397" y="18080"/>
                    <a:pt x="10861" y="17014"/>
                    <a:pt x="11402" y="15983"/>
                  </a:cubicBezTo>
                  <a:cubicBezTo>
                    <a:pt x="11850" y="15129"/>
                    <a:pt x="12270" y="14267"/>
                    <a:pt x="12802" y="13455"/>
                  </a:cubicBezTo>
                  <a:cubicBezTo>
                    <a:pt x="13642" y="12175"/>
                    <a:pt x="14370" y="10840"/>
                    <a:pt x="15498" y="9742"/>
                  </a:cubicBezTo>
                  <a:cubicBezTo>
                    <a:pt x="16447" y="8818"/>
                    <a:pt x="17215" y="7701"/>
                    <a:pt x="18088" y="6690"/>
                  </a:cubicBezTo>
                  <a:cubicBezTo>
                    <a:pt x="18323" y="6418"/>
                    <a:pt x="18623" y="6207"/>
                    <a:pt x="18864" y="5963"/>
                  </a:cubicBezTo>
                  <a:cubicBezTo>
                    <a:pt x="19558" y="5263"/>
                    <a:pt x="19331" y="4604"/>
                    <a:pt x="19079" y="3865"/>
                  </a:cubicBezTo>
                  <a:cubicBezTo>
                    <a:pt x="18661" y="2636"/>
                    <a:pt x="17858" y="1814"/>
                    <a:pt x="16690" y="1233"/>
                  </a:cubicBezTo>
                  <a:cubicBezTo>
                    <a:pt x="16108" y="942"/>
                    <a:pt x="15636" y="475"/>
                    <a:pt x="14997" y="180"/>
                  </a:cubicBezTo>
                  <a:cubicBezTo>
                    <a:pt x="14723" y="53"/>
                    <a:pt x="14483" y="0"/>
                    <a:pt x="14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33"/>
          <p:cNvGrpSpPr/>
          <p:nvPr/>
        </p:nvGrpSpPr>
        <p:grpSpPr>
          <a:xfrm>
            <a:off x="3053464" y="2436820"/>
            <a:ext cx="897459" cy="928614"/>
            <a:chOff x="3053464" y="2436820"/>
            <a:chExt cx="897459" cy="928614"/>
          </a:xfrm>
        </p:grpSpPr>
        <p:grpSp>
          <p:nvGrpSpPr>
            <p:cNvPr id="952" name="Google Shape;952;p33"/>
            <p:cNvGrpSpPr/>
            <p:nvPr/>
          </p:nvGrpSpPr>
          <p:grpSpPr>
            <a:xfrm>
              <a:off x="3053464" y="2436820"/>
              <a:ext cx="897459" cy="928614"/>
              <a:chOff x="3050314" y="2465320"/>
              <a:chExt cx="897459" cy="928614"/>
            </a:xfrm>
          </p:grpSpPr>
          <p:sp>
            <p:nvSpPr>
              <p:cNvPr id="953" name="Google Shape;953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5467" y="1554"/>
                    </a:moveTo>
                    <a:cubicBezTo>
                      <a:pt x="46650" y="1554"/>
                      <a:pt x="47855" y="1751"/>
                      <a:pt x="49044" y="1854"/>
                    </a:cubicBezTo>
                    <a:cubicBezTo>
                      <a:pt x="51397" y="2056"/>
                      <a:pt x="53657" y="2614"/>
                      <a:pt x="55768" y="3708"/>
                    </a:cubicBezTo>
                    <a:cubicBezTo>
                      <a:pt x="55973" y="3814"/>
                      <a:pt x="56220" y="3837"/>
                      <a:pt x="56521" y="3918"/>
                    </a:cubicBezTo>
                    <a:cubicBezTo>
                      <a:pt x="55681" y="5169"/>
                      <a:pt x="54892" y="6376"/>
                      <a:pt x="53952" y="7475"/>
                    </a:cubicBezTo>
                    <a:cubicBezTo>
                      <a:pt x="52965" y="8625"/>
                      <a:pt x="52198" y="9941"/>
                      <a:pt x="51188" y="11081"/>
                    </a:cubicBezTo>
                    <a:cubicBezTo>
                      <a:pt x="50628" y="11713"/>
                      <a:pt x="51283" y="12964"/>
                      <a:pt x="52249" y="13206"/>
                    </a:cubicBezTo>
                    <a:cubicBezTo>
                      <a:pt x="52582" y="13292"/>
                      <a:pt x="53114" y="13073"/>
                      <a:pt x="52982" y="13760"/>
                    </a:cubicBezTo>
                    <a:cubicBezTo>
                      <a:pt x="53518" y="13760"/>
                      <a:pt x="53870" y="14140"/>
                      <a:pt x="54253" y="14420"/>
                    </a:cubicBezTo>
                    <a:cubicBezTo>
                      <a:pt x="55247" y="15145"/>
                      <a:pt x="56412" y="15594"/>
                      <a:pt x="57286" y="16543"/>
                    </a:cubicBezTo>
                    <a:cubicBezTo>
                      <a:pt x="57686" y="16977"/>
                      <a:pt x="58347" y="17308"/>
                      <a:pt x="58739" y="17755"/>
                    </a:cubicBezTo>
                    <a:cubicBezTo>
                      <a:pt x="59346" y="18449"/>
                      <a:pt x="60200" y="18953"/>
                      <a:pt x="60534" y="19875"/>
                    </a:cubicBezTo>
                    <a:cubicBezTo>
                      <a:pt x="60632" y="20144"/>
                      <a:pt x="60889" y="20253"/>
                      <a:pt x="61062" y="20443"/>
                    </a:cubicBezTo>
                    <a:cubicBezTo>
                      <a:pt x="62031" y="21515"/>
                      <a:pt x="62907" y="22666"/>
                      <a:pt x="63681" y="23884"/>
                    </a:cubicBezTo>
                    <a:cubicBezTo>
                      <a:pt x="64476" y="25136"/>
                      <a:pt x="65677" y="26199"/>
                      <a:pt x="65921" y="27767"/>
                    </a:cubicBezTo>
                    <a:cubicBezTo>
                      <a:pt x="66029" y="28465"/>
                      <a:pt x="66397" y="28993"/>
                      <a:pt x="66743" y="29584"/>
                    </a:cubicBezTo>
                    <a:cubicBezTo>
                      <a:pt x="67202" y="30363"/>
                      <a:pt x="67398" y="31295"/>
                      <a:pt x="67717" y="32158"/>
                    </a:cubicBezTo>
                    <a:cubicBezTo>
                      <a:pt x="68043" y="33040"/>
                      <a:pt x="68261" y="33960"/>
                      <a:pt x="68527" y="34857"/>
                    </a:cubicBezTo>
                    <a:cubicBezTo>
                      <a:pt x="68767" y="35666"/>
                      <a:pt x="69221" y="36598"/>
                      <a:pt x="69050" y="37335"/>
                    </a:cubicBezTo>
                    <a:cubicBezTo>
                      <a:pt x="68821" y="38319"/>
                      <a:pt x="69499" y="39233"/>
                      <a:pt x="69011" y="40146"/>
                    </a:cubicBezTo>
                    <a:cubicBezTo>
                      <a:pt x="69659" y="40702"/>
                      <a:pt x="68941" y="41343"/>
                      <a:pt x="69064" y="41770"/>
                    </a:cubicBezTo>
                    <a:cubicBezTo>
                      <a:pt x="69339" y="42730"/>
                      <a:pt x="68893" y="43553"/>
                      <a:pt x="68936" y="44418"/>
                    </a:cubicBezTo>
                    <a:cubicBezTo>
                      <a:pt x="68975" y="45230"/>
                      <a:pt x="68955" y="46050"/>
                      <a:pt x="68770" y="46794"/>
                    </a:cubicBezTo>
                    <a:cubicBezTo>
                      <a:pt x="68656" y="47251"/>
                      <a:pt x="68676" y="47823"/>
                      <a:pt x="68280" y="48240"/>
                    </a:cubicBezTo>
                    <a:cubicBezTo>
                      <a:pt x="68045" y="48486"/>
                      <a:pt x="68011" y="48827"/>
                      <a:pt x="68082" y="49233"/>
                    </a:cubicBezTo>
                    <a:cubicBezTo>
                      <a:pt x="68185" y="49821"/>
                      <a:pt x="67679" y="50303"/>
                      <a:pt x="67485" y="50852"/>
                    </a:cubicBezTo>
                    <a:cubicBezTo>
                      <a:pt x="66968" y="52303"/>
                      <a:pt x="66279" y="53696"/>
                      <a:pt x="65654" y="55108"/>
                    </a:cubicBezTo>
                    <a:cubicBezTo>
                      <a:pt x="65095" y="56370"/>
                      <a:pt x="64378" y="57504"/>
                      <a:pt x="63523" y="58616"/>
                    </a:cubicBezTo>
                    <a:cubicBezTo>
                      <a:pt x="62569" y="59854"/>
                      <a:pt x="61522" y="61018"/>
                      <a:pt x="60508" y="62188"/>
                    </a:cubicBezTo>
                    <a:cubicBezTo>
                      <a:pt x="59733" y="63082"/>
                      <a:pt x="58727" y="63848"/>
                      <a:pt x="57798" y="64638"/>
                    </a:cubicBezTo>
                    <a:cubicBezTo>
                      <a:pt x="56331" y="65884"/>
                      <a:pt x="54610" y="66702"/>
                      <a:pt x="53092" y="67846"/>
                    </a:cubicBezTo>
                    <a:cubicBezTo>
                      <a:pt x="52195" y="68522"/>
                      <a:pt x="51040" y="68879"/>
                      <a:pt x="50003" y="69381"/>
                    </a:cubicBezTo>
                    <a:cubicBezTo>
                      <a:pt x="48436" y="70139"/>
                      <a:pt x="46747" y="70583"/>
                      <a:pt x="45081" y="71066"/>
                    </a:cubicBezTo>
                    <a:cubicBezTo>
                      <a:pt x="43186" y="71613"/>
                      <a:pt x="41240" y="71826"/>
                      <a:pt x="39267" y="71826"/>
                    </a:cubicBezTo>
                    <a:cubicBezTo>
                      <a:pt x="39170" y="71826"/>
                      <a:pt x="39072" y="71826"/>
                      <a:pt x="38975" y="71825"/>
                    </a:cubicBezTo>
                    <a:cubicBezTo>
                      <a:pt x="38966" y="71825"/>
                      <a:pt x="38957" y="71825"/>
                      <a:pt x="38948" y="71825"/>
                    </a:cubicBezTo>
                    <a:cubicBezTo>
                      <a:pt x="38300" y="71825"/>
                      <a:pt x="37632" y="72055"/>
                      <a:pt x="36997" y="72055"/>
                    </a:cubicBezTo>
                    <a:cubicBezTo>
                      <a:pt x="36882" y="72055"/>
                      <a:pt x="36769" y="72048"/>
                      <a:pt x="36657" y="72030"/>
                    </a:cubicBezTo>
                    <a:cubicBezTo>
                      <a:pt x="36287" y="71972"/>
                      <a:pt x="35918" y="71954"/>
                      <a:pt x="35550" y="71954"/>
                    </a:cubicBezTo>
                    <a:cubicBezTo>
                      <a:pt x="34891" y="71954"/>
                      <a:pt x="34232" y="72013"/>
                      <a:pt x="33565" y="72013"/>
                    </a:cubicBezTo>
                    <a:cubicBezTo>
                      <a:pt x="33207" y="72013"/>
                      <a:pt x="32846" y="71996"/>
                      <a:pt x="32482" y="71943"/>
                    </a:cubicBezTo>
                    <a:cubicBezTo>
                      <a:pt x="30682" y="71682"/>
                      <a:pt x="28960" y="71187"/>
                      <a:pt x="27230" y="70734"/>
                    </a:cubicBezTo>
                    <a:cubicBezTo>
                      <a:pt x="26734" y="70605"/>
                      <a:pt x="26085" y="70226"/>
                      <a:pt x="25607" y="70079"/>
                    </a:cubicBezTo>
                    <a:cubicBezTo>
                      <a:pt x="24869" y="69855"/>
                      <a:pt x="24200" y="69479"/>
                      <a:pt x="23524" y="69185"/>
                    </a:cubicBezTo>
                    <a:cubicBezTo>
                      <a:pt x="21890" y="68476"/>
                      <a:pt x="20365" y="67514"/>
                      <a:pt x="18901" y="66491"/>
                    </a:cubicBezTo>
                    <a:cubicBezTo>
                      <a:pt x="18439" y="66166"/>
                      <a:pt x="17951" y="65879"/>
                      <a:pt x="17442" y="65634"/>
                    </a:cubicBezTo>
                    <a:cubicBezTo>
                      <a:pt x="16562" y="65204"/>
                      <a:pt x="15625" y="64737"/>
                      <a:pt x="15127" y="63776"/>
                    </a:cubicBezTo>
                    <a:cubicBezTo>
                      <a:pt x="15073" y="63672"/>
                      <a:pt x="14937" y="63572"/>
                      <a:pt x="14821" y="63543"/>
                    </a:cubicBezTo>
                    <a:cubicBezTo>
                      <a:pt x="13985" y="63330"/>
                      <a:pt x="13601" y="62491"/>
                      <a:pt x="12869" y="62149"/>
                    </a:cubicBezTo>
                    <a:cubicBezTo>
                      <a:pt x="12646" y="62045"/>
                      <a:pt x="12663" y="61861"/>
                      <a:pt x="12615" y="61690"/>
                    </a:cubicBezTo>
                    <a:cubicBezTo>
                      <a:pt x="12548" y="61450"/>
                      <a:pt x="12441" y="61217"/>
                      <a:pt x="12207" y="61124"/>
                    </a:cubicBezTo>
                    <a:cubicBezTo>
                      <a:pt x="11493" y="60839"/>
                      <a:pt x="11094" y="60246"/>
                      <a:pt x="10608" y="59696"/>
                    </a:cubicBezTo>
                    <a:cubicBezTo>
                      <a:pt x="9420" y="58345"/>
                      <a:pt x="8612" y="56732"/>
                      <a:pt x="7467" y="55363"/>
                    </a:cubicBezTo>
                    <a:cubicBezTo>
                      <a:pt x="7166" y="55001"/>
                      <a:pt x="7245" y="54553"/>
                      <a:pt x="7069" y="54164"/>
                    </a:cubicBezTo>
                    <a:cubicBezTo>
                      <a:pt x="6856" y="53690"/>
                      <a:pt x="5991" y="53842"/>
                      <a:pt x="6116" y="52926"/>
                    </a:cubicBezTo>
                    <a:cubicBezTo>
                      <a:pt x="6170" y="52512"/>
                      <a:pt x="5535" y="51874"/>
                      <a:pt x="5269" y="51306"/>
                    </a:cubicBezTo>
                    <a:cubicBezTo>
                      <a:pt x="4781" y="50263"/>
                      <a:pt x="4224" y="49242"/>
                      <a:pt x="3835" y="48161"/>
                    </a:cubicBezTo>
                    <a:cubicBezTo>
                      <a:pt x="3418" y="47007"/>
                      <a:pt x="3107" y="45815"/>
                      <a:pt x="2833" y="44608"/>
                    </a:cubicBezTo>
                    <a:cubicBezTo>
                      <a:pt x="2566" y="43430"/>
                      <a:pt x="2385" y="42232"/>
                      <a:pt x="2234" y="41055"/>
                    </a:cubicBezTo>
                    <a:cubicBezTo>
                      <a:pt x="2155" y="40431"/>
                      <a:pt x="2205" y="39716"/>
                      <a:pt x="2172" y="39042"/>
                    </a:cubicBezTo>
                    <a:cubicBezTo>
                      <a:pt x="2127" y="38056"/>
                      <a:pt x="2194" y="37074"/>
                      <a:pt x="2325" y="36100"/>
                    </a:cubicBezTo>
                    <a:cubicBezTo>
                      <a:pt x="2525" y="34616"/>
                      <a:pt x="2752" y="33137"/>
                      <a:pt x="3007" y="31661"/>
                    </a:cubicBezTo>
                    <a:cubicBezTo>
                      <a:pt x="3116" y="31023"/>
                      <a:pt x="3404" y="30410"/>
                      <a:pt x="3466" y="29770"/>
                    </a:cubicBezTo>
                    <a:cubicBezTo>
                      <a:pt x="3525" y="29145"/>
                      <a:pt x="3819" y="28594"/>
                      <a:pt x="4026" y="28058"/>
                    </a:cubicBezTo>
                    <a:cubicBezTo>
                      <a:pt x="4411" y="27058"/>
                      <a:pt x="4891" y="26068"/>
                      <a:pt x="5327" y="25085"/>
                    </a:cubicBezTo>
                    <a:cubicBezTo>
                      <a:pt x="6182" y="23150"/>
                      <a:pt x="7478" y="21513"/>
                      <a:pt x="8603" y="19769"/>
                    </a:cubicBezTo>
                    <a:cubicBezTo>
                      <a:pt x="9595" y="18231"/>
                      <a:pt x="10835" y="16856"/>
                      <a:pt x="12150" y="15543"/>
                    </a:cubicBezTo>
                    <a:cubicBezTo>
                      <a:pt x="12749" y="14947"/>
                      <a:pt x="13653" y="14515"/>
                      <a:pt x="13875" y="13527"/>
                    </a:cubicBezTo>
                    <a:cubicBezTo>
                      <a:pt x="13945" y="13217"/>
                      <a:pt x="14427" y="13228"/>
                      <a:pt x="14699" y="13020"/>
                    </a:cubicBezTo>
                    <a:cubicBezTo>
                      <a:pt x="15669" y="12276"/>
                      <a:pt x="16566" y="11455"/>
                      <a:pt x="17490" y="10660"/>
                    </a:cubicBezTo>
                    <a:cubicBezTo>
                      <a:pt x="18140" y="10100"/>
                      <a:pt x="19194" y="10047"/>
                      <a:pt x="19548" y="9081"/>
                    </a:cubicBezTo>
                    <a:cubicBezTo>
                      <a:pt x="19638" y="9099"/>
                      <a:pt x="19722" y="9108"/>
                      <a:pt x="19802" y="9108"/>
                    </a:cubicBezTo>
                    <a:cubicBezTo>
                      <a:pt x="20809" y="9108"/>
                      <a:pt x="21113" y="7759"/>
                      <a:pt x="22030" y="7745"/>
                    </a:cubicBezTo>
                    <a:cubicBezTo>
                      <a:pt x="22985" y="7729"/>
                      <a:pt x="23375" y="6807"/>
                      <a:pt x="24211" y="6667"/>
                    </a:cubicBezTo>
                    <a:cubicBezTo>
                      <a:pt x="24711" y="6583"/>
                      <a:pt x="24920" y="5979"/>
                      <a:pt x="25579" y="5979"/>
                    </a:cubicBezTo>
                    <a:cubicBezTo>
                      <a:pt x="25617" y="5979"/>
                      <a:pt x="25656" y="5981"/>
                      <a:pt x="25698" y="5985"/>
                    </a:cubicBezTo>
                    <a:cubicBezTo>
                      <a:pt x="25717" y="5987"/>
                      <a:pt x="25738" y="5988"/>
                      <a:pt x="25759" y="5988"/>
                    </a:cubicBezTo>
                    <a:cubicBezTo>
                      <a:pt x="26189" y="5988"/>
                      <a:pt x="26832" y="5556"/>
                      <a:pt x="27278" y="5273"/>
                    </a:cubicBezTo>
                    <a:cubicBezTo>
                      <a:pt x="28941" y="4218"/>
                      <a:pt x="30853" y="3960"/>
                      <a:pt x="32651" y="3352"/>
                    </a:cubicBezTo>
                    <a:cubicBezTo>
                      <a:pt x="34297" y="2795"/>
                      <a:pt x="36069" y="2815"/>
                      <a:pt x="37726" y="2348"/>
                    </a:cubicBezTo>
                    <a:cubicBezTo>
                      <a:pt x="39974" y="1717"/>
                      <a:pt x="42288" y="1829"/>
                      <a:pt x="44567" y="1597"/>
                    </a:cubicBezTo>
                    <a:cubicBezTo>
                      <a:pt x="44865" y="1567"/>
                      <a:pt x="45165" y="1554"/>
                      <a:pt x="45467" y="1554"/>
                    </a:cubicBezTo>
                    <a:close/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955;p33"/>
            <p:cNvGrpSpPr/>
            <p:nvPr/>
          </p:nvGrpSpPr>
          <p:grpSpPr>
            <a:xfrm>
              <a:off x="3303729" y="2660792"/>
              <a:ext cx="502689" cy="564679"/>
              <a:chOff x="3303729" y="2660792"/>
              <a:chExt cx="502689" cy="564679"/>
            </a:xfrm>
          </p:grpSpPr>
          <p:sp>
            <p:nvSpPr>
              <p:cNvPr id="956" name="Google Shape;956;p33"/>
              <p:cNvSpPr/>
              <p:nvPr/>
            </p:nvSpPr>
            <p:spPr>
              <a:xfrm>
                <a:off x="3333802" y="2748065"/>
                <a:ext cx="315871" cy="47740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37942" extrusionOk="0">
                    <a:moveTo>
                      <a:pt x="12374" y="11363"/>
                    </a:moveTo>
                    <a:cubicBezTo>
                      <a:pt x="12484" y="11363"/>
                      <a:pt x="12593" y="11368"/>
                      <a:pt x="12702" y="11380"/>
                    </a:cubicBezTo>
                    <a:cubicBezTo>
                      <a:pt x="12807" y="11391"/>
                      <a:pt x="12914" y="11393"/>
                      <a:pt x="13021" y="11393"/>
                    </a:cubicBezTo>
                    <a:cubicBezTo>
                      <a:pt x="13095" y="11393"/>
                      <a:pt x="13170" y="11392"/>
                      <a:pt x="13244" y="11392"/>
                    </a:cubicBezTo>
                    <a:cubicBezTo>
                      <a:pt x="13602" y="11392"/>
                      <a:pt x="13963" y="11417"/>
                      <a:pt x="14287" y="11707"/>
                    </a:cubicBezTo>
                    <a:cubicBezTo>
                      <a:pt x="14737" y="12108"/>
                      <a:pt x="14539" y="12567"/>
                      <a:pt x="14458" y="12946"/>
                    </a:cubicBezTo>
                    <a:cubicBezTo>
                      <a:pt x="14003" y="15074"/>
                      <a:pt x="13581" y="17209"/>
                      <a:pt x="13522" y="19391"/>
                    </a:cubicBezTo>
                    <a:cubicBezTo>
                      <a:pt x="13478" y="21037"/>
                      <a:pt x="13250" y="22669"/>
                      <a:pt x="13463" y="24340"/>
                    </a:cubicBezTo>
                    <a:cubicBezTo>
                      <a:pt x="13548" y="25016"/>
                      <a:pt x="13771" y="25695"/>
                      <a:pt x="13758" y="26402"/>
                    </a:cubicBezTo>
                    <a:cubicBezTo>
                      <a:pt x="13752" y="26685"/>
                      <a:pt x="13782" y="26752"/>
                      <a:pt x="13494" y="26762"/>
                    </a:cubicBezTo>
                    <a:cubicBezTo>
                      <a:pt x="12881" y="26780"/>
                      <a:pt x="12268" y="26734"/>
                      <a:pt x="11654" y="26871"/>
                    </a:cubicBezTo>
                    <a:cubicBezTo>
                      <a:pt x="11610" y="26880"/>
                      <a:pt x="11547" y="26889"/>
                      <a:pt x="11477" y="26889"/>
                    </a:cubicBezTo>
                    <a:cubicBezTo>
                      <a:pt x="11318" y="26889"/>
                      <a:pt x="11121" y="26842"/>
                      <a:pt x="11033" y="26643"/>
                    </a:cubicBezTo>
                    <a:cubicBezTo>
                      <a:pt x="10921" y="26388"/>
                      <a:pt x="11010" y="26328"/>
                      <a:pt x="11160" y="26328"/>
                    </a:cubicBezTo>
                    <a:cubicBezTo>
                      <a:pt x="11210" y="26328"/>
                      <a:pt x="11267" y="26335"/>
                      <a:pt x="11325" y="26343"/>
                    </a:cubicBezTo>
                    <a:cubicBezTo>
                      <a:pt x="11322" y="26216"/>
                      <a:pt x="11350" y="26076"/>
                      <a:pt x="11310" y="25961"/>
                    </a:cubicBezTo>
                    <a:cubicBezTo>
                      <a:pt x="11193" y="25632"/>
                      <a:pt x="11277" y="25212"/>
                      <a:pt x="11216" y="24995"/>
                    </a:cubicBezTo>
                    <a:cubicBezTo>
                      <a:pt x="10826" y="23571"/>
                      <a:pt x="11434" y="22016"/>
                      <a:pt x="10723" y="20698"/>
                    </a:cubicBezTo>
                    <a:cubicBezTo>
                      <a:pt x="10275" y="19867"/>
                      <a:pt x="10754" y="19024"/>
                      <a:pt x="10408" y="18242"/>
                    </a:cubicBezTo>
                    <a:cubicBezTo>
                      <a:pt x="10103" y="17557"/>
                      <a:pt x="10319" y="16726"/>
                      <a:pt x="9680" y="15904"/>
                    </a:cubicBezTo>
                    <a:lnTo>
                      <a:pt x="9680" y="15904"/>
                    </a:lnTo>
                    <a:lnTo>
                      <a:pt x="10170" y="16176"/>
                    </a:lnTo>
                    <a:cubicBezTo>
                      <a:pt x="9787" y="15728"/>
                      <a:pt x="9628" y="15074"/>
                      <a:pt x="9540" y="14630"/>
                    </a:cubicBezTo>
                    <a:cubicBezTo>
                      <a:pt x="9373" y="13780"/>
                      <a:pt x="9032" y="12805"/>
                      <a:pt x="9454" y="11940"/>
                    </a:cubicBezTo>
                    <a:cubicBezTo>
                      <a:pt x="9626" y="11588"/>
                      <a:pt x="9946" y="11538"/>
                      <a:pt x="10287" y="11538"/>
                    </a:cubicBezTo>
                    <a:cubicBezTo>
                      <a:pt x="10423" y="11538"/>
                      <a:pt x="10563" y="11546"/>
                      <a:pt x="10698" y="11546"/>
                    </a:cubicBezTo>
                    <a:cubicBezTo>
                      <a:pt x="10794" y="11546"/>
                      <a:pt x="10888" y="11542"/>
                      <a:pt x="10977" y="11528"/>
                    </a:cubicBezTo>
                    <a:cubicBezTo>
                      <a:pt x="11438" y="11455"/>
                      <a:pt x="11911" y="11363"/>
                      <a:pt x="12374" y="11363"/>
                    </a:cubicBezTo>
                    <a:close/>
                    <a:moveTo>
                      <a:pt x="11873" y="1316"/>
                    </a:moveTo>
                    <a:cubicBezTo>
                      <a:pt x="13102" y="1316"/>
                      <a:pt x="14303" y="1559"/>
                      <a:pt x="15504" y="1959"/>
                    </a:cubicBezTo>
                    <a:cubicBezTo>
                      <a:pt x="17422" y="2598"/>
                      <a:pt x="19032" y="3745"/>
                      <a:pt x="20309" y="5343"/>
                    </a:cubicBezTo>
                    <a:cubicBezTo>
                      <a:pt x="20790" y="5943"/>
                      <a:pt x="21062" y="6683"/>
                      <a:pt x="21723" y="7181"/>
                    </a:cubicBezTo>
                    <a:cubicBezTo>
                      <a:pt x="21994" y="7385"/>
                      <a:pt x="22126" y="8057"/>
                      <a:pt x="22118" y="8343"/>
                    </a:cubicBezTo>
                    <a:cubicBezTo>
                      <a:pt x="22096" y="9087"/>
                      <a:pt x="22569" y="9591"/>
                      <a:pt x="22758" y="10207"/>
                    </a:cubicBezTo>
                    <a:cubicBezTo>
                      <a:pt x="23055" y="11179"/>
                      <a:pt x="23066" y="12198"/>
                      <a:pt x="23369" y="13136"/>
                    </a:cubicBezTo>
                    <a:cubicBezTo>
                      <a:pt x="23607" y="13875"/>
                      <a:pt x="23476" y="14633"/>
                      <a:pt x="23492" y="15312"/>
                    </a:cubicBezTo>
                    <a:cubicBezTo>
                      <a:pt x="23506" y="15991"/>
                      <a:pt x="23201" y="16896"/>
                      <a:pt x="22759" y="17573"/>
                    </a:cubicBezTo>
                    <a:cubicBezTo>
                      <a:pt x="22460" y="18029"/>
                      <a:pt x="22198" y="18505"/>
                      <a:pt x="21902" y="18959"/>
                    </a:cubicBezTo>
                    <a:cubicBezTo>
                      <a:pt x="21358" y="19796"/>
                      <a:pt x="20802" y="20626"/>
                      <a:pt x="20281" y="21477"/>
                    </a:cubicBezTo>
                    <a:cubicBezTo>
                      <a:pt x="19772" y="22305"/>
                      <a:pt x="19088" y="23073"/>
                      <a:pt x="18878" y="24022"/>
                    </a:cubicBezTo>
                    <a:cubicBezTo>
                      <a:pt x="18702" y="24809"/>
                      <a:pt x="18394" y="25509"/>
                      <a:pt x="18074" y="26227"/>
                    </a:cubicBezTo>
                    <a:cubicBezTo>
                      <a:pt x="17971" y="26457"/>
                      <a:pt x="17920" y="26494"/>
                      <a:pt x="17657" y="26517"/>
                    </a:cubicBezTo>
                    <a:cubicBezTo>
                      <a:pt x="17418" y="26539"/>
                      <a:pt x="17180" y="26546"/>
                      <a:pt x="16940" y="26546"/>
                    </a:cubicBezTo>
                    <a:cubicBezTo>
                      <a:pt x="16595" y="26546"/>
                      <a:pt x="16248" y="26532"/>
                      <a:pt x="15899" y="26532"/>
                    </a:cubicBezTo>
                    <a:cubicBezTo>
                      <a:pt x="15483" y="26532"/>
                      <a:pt x="15063" y="26551"/>
                      <a:pt x="14639" y="26634"/>
                    </a:cubicBezTo>
                    <a:cubicBezTo>
                      <a:pt x="15347" y="25931"/>
                      <a:pt x="14969" y="25072"/>
                      <a:pt x="14832" y="24452"/>
                    </a:cubicBezTo>
                    <a:cubicBezTo>
                      <a:pt x="14656" y="23649"/>
                      <a:pt x="14696" y="22884"/>
                      <a:pt x="14717" y="22112"/>
                    </a:cubicBezTo>
                    <a:cubicBezTo>
                      <a:pt x="14734" y="21438"/>
                      <a:pt x="14899" y="20695"/>
                      <a:pt x="14869" y="20093"/>
                    </a:cubicBezTo>
                    <a:cubicBezTo>
                      <a:pt x="14811" y="18881"/>
                      <a:pt x="15129" y="17742"/>
                      <a:pt x="15166" y="16563"/>
                    </a:cubicBezTo>
                    <a:cubicBezTo>
                      <a:pt x="15208" y="15202"/>
                      <a:pt x="15784" y="13906"/>
                      <a:pt x="15821" y="12531"/>
                    </a:cubicBezTo>
                    <a:cubicBezTo>
                      <a:pt x="16549" y="12119"/>
                      <a:pt x="15787" y="11269"/>
                      <a:pt x="16362" y="10754"/>
                    </a:cubicBezTo>
                    <a:cubicBezTo>
                      <a:pt x="16630" y="10515"/>
                      <a:pt x="16204" y="10392"/>
                      <a:pt x="16003" y="10355"/>
                    </a:cubicBezTo>
                    <a:cubicBezTo>
                      <a:pt x="15546" y="10271"/>
                      <a:pt x="15078" y="10172"/>
                      <a:pt x="14616" y="10172"/>
                    </a:cubicBezTo>
                    <a:cubicBezTo>
                      <a:pt x="14595" y="10172"/>
                      <a:pt x="14575" y="10172"/>
                      <a:pt x="14555" y="10173"/>
                    </a:cubicBezTo>
                    <a:cubicBezTo>
                      <a:pt x="13292" y="10196"/>
                      <a:pt x="12024" y="10117"/>
                      <a:pt x="10770" y="10390"/>
                    </a:cubicBezTo>
                    <a:cubicBezTo>
                      <a:pt x="10536" y="10442"/>
                      <a:pt x="10300" y="10456"/>
                      <a:pt x="10062" y="10456"/>
                    </a:cubicBezTo>
                    <a:cubicBezTo>
                      <a:pt x="9757" y="10456"/>
                      <a:pt x="9450" y="10432"/>
                      <a:pt x="9142" y="10432"/>
                    </a:cubicBezTo>
                    <a:cubicBezTo>
                      <a:pt x="8863" y="10432"/>
                      <a:pt x="8582" y="10452"/>
                      <a:pt x="8303" y="10526"/>
                    </a:cubicBezTo>
                    <a:cubicBezTo>
                      <a:pt x="7646" y="10702"/>
                      <a:pt x="7418" y="10979"/>
                      <a:pt x="7648" y="11633"/>
                    </a:cubicBezTo>
                    <a:cubicBezTo>
                      <a:pt x="8167" y="13105"/>
                      <a:pt x="8444" y="14633"/>
                      <a:pt x="8743" y="16162"/>
                    </a:cubicBezTo>
                    <a:cubicBezTo>
                      <a:pt x="9054" y="17755"/>
                      <a:pt x="9493" y="19324"/>
                      <a:pt x="9698" y="20938"/>
                    </a:cubicBezTo>
                    <a:cubicBezTo>
                      <a:pt x="9922" y="22708"/>
                      <a:pt x="10059" y="24491"/>
                      <a:pt x="10263" y="26265"/>
                    </a:cubicBezTo>
                    <a:cubicBezTo>
                      <a:pt x="10314" y="26701"/>
                      <a:pt x="10140" y="26891"/>
                      <a:pt x="9819" y="26891"/>
                    </a:cubicBezTo>
                    <a:cubicBezTo>
                      <a:pt x="9778" y="26891"/>
                      <a:pt x="9734" y="26888"/>
                      <a:pt x="9687" y="26882"/>
                    </a:cubicBezTo>
                    <a:cubicBezTo>
                      <a:pt x="9461" y="26851"/>
                      <a:pt x="9237" y="26840"/>
                      <a:pt x="9013" y="26840"/>
                    </a:cubicBezTo>
                    <a:cubicBezTo>
                      <a:pt x="8559" y="26840"/>
                      <a:pt x="8107" y="26887"/>
                      <a:pt x="7654" y="26916"/>
                    </a:cubicBezTo>
                    <a:cubicBezTo>
                      <a:pt x="7637" y="26917"/>
                      <a:pt x="7620" y="26917"/>
                      <a:pt x="7604" y="26917"/>
                    </a:cubicBezTo>
                    <a:cubicBezTo>
                      <a:pt x="7320" y="26917"/>
                      <a:pt x="7078" y="26756"/>
                      <a:pt x="7088" y="26475"/>
                    </a:cubicBezTo>
                    <a:cubicBezTo>
                      <a:pt x="7114" y="25772"/>
                      <a:pt x="6827" y="25158"/>
                      <a:pt x="6574" y="24551"/>
                    </a:cubicBezTo>
                    <a:cubicBezTo>
                      <a:pt x="6125" y="23475"/>
                      <a:pt x="5745" y="22344"/>
                      <a:pt x="4894" y="21484"/>
                    </a:cubicBezTo>
                    <a:cubicBezTo>
                      <a:pt x="4748" y="21334"/>
                      <a:pt x="4807" y="21200"/>
                      <a:pt x="4798" y="21025"/>
                    </a:cubicBezTo>
                    <a:cubicBezTo>
                      <a:pt x="4773" y="20528"/>
                      <a:pt x="4333" y="20199"/>
                      <a:pt x="4100" y="19789"/>
                    </a:cubicBezTo>
                    <a:cubicBezTo>
                      <a:pt x="3504" y="18741"/>
                      <a:pt x="3011" y="17626"/>
                      <a:pt x="2545" y="16518"/>
                    </a:cubicBezTo>
                    <a:cubicBezTo>
                      <a:pt x="2223" y="15748"/>
                      <a:pt x="2057" y="14850"/>
                      <a:pt x="1807" y="14046"/>
                    </a:cubicBezTo>
                    <a:cubicBezTo>
                      <a:pt x="1430" y="12831"/>
                      <a:pt x="1273" y="11672"/>
                      <a:pt x="1407" y="10437"/>
                    </a:cubicBezTo>
                    <a:cubicBezTo>
                      <a:pt x="1693" y="7791"/>
                      <a:pt x="2822" y="5517"/>
                      <a:pt x="4849" y="3855"/>
                    </a:cubicBezTo>
                    <a:cubicBezTo>
                      <a:pt x="6100" y="2829"/>
                      <a:pt x="7629" y="2180"/>
                      <a:pt x="9258" y="1698"/>
                    </a:cubicBezTo>
                    <a:cubicBezTo>
                      <a:pt x="10149" y="1434"/>
                      <a:pt x="11018" y="1316"/>
                      <a:pt x="11873" y="1316"/>
                    </a:cubicBezTo>
                    <a:close/>
                    <a:moveTo>
                      <a:pt x="17809" y="27426"/>
                    </a:moveTo>
                    <a:cubicBezTo>
                      <a:pt x="17916" y="27426"/>
                      <a:pt x="17996" y="27527"/>
                      <a:pt x="17968" y="27670"/>
                    </a:cubicBezTo>
                    <a:cubicBezTo>
                      <a:pt x="17954" y="27742"/>
                      <a:pt x="17839" y="27820"/>
                      <a:pt x="17854" y="27869"/>
                    </a:cubicBezTo>
                    <a:cubicBezTo>
                      <a:pt x="17969" y="28250"/>
                      <a:pt x="18022" y="28843"/>
                      <a:pt x="17815" y="28954"/>
                    </a:cubicBezTo>
                    <a:cubicBezTo>
                      <a:pt x="17677" y="29028"/>
                      <a:pt x="17510" y="29050"/>
                      <a:pt x="17332" y="29050"/>
                    </a:cubicBezTo>
                    <a:cubicBezTo>
                      <a:pt x="17073" y="29050"/>
                      <a:pt x="16789" y="29003"/>
                      <a:pt x="16530" y="29003"/>
                    </a:cubicBezTo>
                    <a:cubicBezTo>
                      <a:pt x="16426" y="28997"/>
                      <a:pt x="16322" y="28994"/>
                      <a:pt x="16218" y="28994"/>
                    </a:cubicBezTo>
                    <a:cubicBezTo>
                      <a:pt x="15253" y="28994"/>
                      <a:pt x="14304" y="29240"/>
                      <a:pt x="13340" y="29240"/>
                    </a:cubicBezTo>
                    <a:cubicBezTo>
                      <a:pt x="13206" y="29240"/>
                      <a:pt x="13073" y="29235"/>
                      <a:pt x="12939" y="29224"/>
                    </a:cubicBezTo>
                    <a:cubicBezTo>
                      <a:pt x="11272" y="29094"/>
                      <a:pt x="9605" y="28989"/>
                      <a:pt x="7937" y="28873"/>
                    </a:cubicBezTo>
                    <a:cubicBezTo>
                      <a:pt x="7904" y="28870"/>
                      <a:pt x="7868" y="28870"/>
                      <a:pt x="7833" y="28870"/>
                    </a:cubicBezTo>
                    <a:cubicBezTo>
                      <a:pt x="7814" y="28870"/>
                      <a:pt x="7795" y="28870"/>
                      <a:pt x="7776" y="28870"/>
                    </a:cubicBezTo>
                    <a:cubicBezTo>
                      <a:pt x="7561" y="28870"/>
                      <a:pt x="7350" y="28856"/>
                      <a:pt x="7390" y="28513"/>
                    </a:cubicBezTo>
                    <a:cubicBezTo>
                      <a:pt x="7429" y="28187"/>
                      <a:pt x="7593" y="27961"/>
                      <a:pt x="7956" y="27841"/>
                    </a:cubicBezTo>
                    <a:cubicBezTo>
                      <a:pt x="8175" y="27770"/>
                      <a:pt x="8394" y="27747"/>
                      <a:pt x="8611" y="27747"/>
                    </a:cubicBezTo>
                    <a:cubicBezTo>
                      <a:pt x="8951" y="27747"/>
                      <a:pt x="9289" y="27803"/>
                      <a:pt x="9622" y="27813"/>
                    </a:cubicBezTo>
                    <a:cubicBezTo>
                      <a:pt x="10381" y="27837"/>
                      <a:pt x="11140" y="27859"/>
                      <a:pt x="11898" y="27859"/>
                    </a:cubicBezTo>
                    <a:cubicBezTo>
                      <a:pt x="13007" y="27859"/>
                      <a:pt x="14114" y="27812"/>
                      <a:pt x="15214" y="27655"/>
                    </a:cubicBezTo>
                    <a:cubicBezTo>
                      <a:pt x="15454" y="27620"/>
                      <a:pt x="15696" y="27613"/>
                      <a:pt x="15938" y="27613"/>
                    </a:cubicBezTo>
                    <a:cubicBezTo>
                      <a:pt x="16115" y="27613"/>
                      <a:pt x="16292" y="27617"/>
                      <a:pt x="16469" y="27617"/>
                    </a:cubicBezTo>
                    <a:cubicBezTo>
                      <a:pt x="16898" y="27617"/>
                      <a:pt x="17326" y="27594"/>
                      <a:pt x="17742" y="27438"/>
                    </a:cubicBezTo>
                    <a:cubicBezTo>
                      <a:pt x="17765" y="27430"/>
                      <a:pt x="17787" y="27426"/>
                      <a:pt x="17809" y="27426"/>
                    </a:cubicBezTo>
                    <a:close/>
                    <a:moveTo>
                      <a:pt x="17336" y="29586"/>
                    </a:moveTo>
                    <a:cubicBezTo>
                      <a:pt x="17613" y="29586"/>
                      <a:pt x="17601" y="29747"/>
                      <a:pt x="17587" y="30360"/>
                    </a:cubicBezTo>
                    <a:cubicBezTo>
                      <a:pt x="17584" y="30536"/>
                      <a:pt x="17601" y="30724"/>
                      <a:pt x="17658" y="30887"/>
                    </a:cubicBezTo>
                    <a:cubicBezTo>
                      <a:pt x="17782" y="31233"/>
                      <a:pt x="17667" y="31318"/>
                      <a:pt x="17365" y="31318"/>
                    </a:cubicBezTo>
                    <a:cubicBezTo>
                      <a:pt x="17345" y="31318"/>
                      <a:pt x="17325" y="31317"/>
                      <a:pt x="17304" y="31317"/>
                    </a:cubicBezTo>
                    <a:cubicBezTo>
                      <a:pt x="17223" y="31314"/>
                      <a:pt x="17142" y="31313"/>
                      <a:pt x="17061" y="31313"/>
                    </a:cubicBezTo>
                    <a:cubicBezTo>
                      <a:pt x="16015" y="31313"/>
                      <a:pt x="14967" y="31513"/>
                      <a:pt x="13938" y="31513"/>
                    </a:cubicBezTo>
                    <a:cubicBezTo>
                      <a:pt x="13847" y="31513"/>
                      <a:pt x="13756" y="31511"/>
                      <a:pt x="13665" y="31508"/>
                    </a:cubicBezTo>
                    <a:cubicBezTo>
                      <a:pt x="13506" y="31502"/>
                      <a:pt x="13347" y="31499"/>
                      <a:pt x="13188" y="31499"/>
                    </a:cubicBezTo>
                    <a:cubicBezTo>
                      <a:pt x="12035" y="31499"/>
                      <a:pt x="10890" y="31640"/>
                      <a:pt x="9742" y="31640"/>
                    </a:cubicBezTo>
                    <a:cubicBezTo>
                      <a:pt x="9429" y="31640"/>
                      <a:pt x="9115" y="31630"/>
                      <a:pt x="8801" y="31603"/>
                    </a:cubicBezTo>
                    <a:cubicBezTo>
                      <a:pt x="8130" y="31545"/>
                      <a:pt x="7712" y="31166"/>
                      <a:pt x="7709" y="30615"/>
                    </a:cubicBezTo>
                    <a:cubicBezTo>
                      <a:pt x="7591" y="29970"/>
                      <a:pt x="7874" y="29710"/>
                      <a:pt x="8381" y="29710"/>
                    </a:cubicBezTo>
                    <a:cubicBezTo>
                      <a:pt x="8437" y="29710"/>
                      <a:pt x="8495" y="29713"/>
                      <a:pt x="8556" y="29719"/>
                    </a:cubicBezTo>
                    <a:cubicBezTo>
                      <a:pt x="9918" y="29854"/>
                      <a:pt x="11286" y="29926"/>
                      <a:pt x="12640" y="30052"/>
                    </a:cubicBezTo>
                    <a:cubicBezTo>
                      <a:pt x="12867" y="30073"/>
                      <a:pt x="13092" y="30082"/>
                      <a:pt x="13314" y="30082"/>
                    </a:cubicBezTo>
                    <a:cubicBezTo>
                      <a:pt x="14480" y="30082"/>
                      <a:pt x="15582" y="29825"/>
                      <a:pt x="16712" y="29664"/>
                    </a:cubicBezTo>
                    <a:cubicBezTo>
                      <a:pt x="17006" y="29623"/>
                      <a:pt x="17204" y="29586"/>
                      <a:pt x="17336" y="29586"/>
                    </a:cubicBezTo>
                    <a:close/>
                    <a:moveTo>
                      <a:pt x="17494" y="31925"/>
                    </a:moveTo>
                    <a:cubicBezTo>
                      <a:pt x="17779" y="31925"/>
                      <a:pt x="17592" y="32390"/>
                      <a:pt x="17588" y="32752"/>
                    </a:cubicBezTo>
                    <a:lnTo>
                      <a:pt x="17587" y="32752"/>
                    </a:lnTo>
                    <a:cubicBezTo>
                      <a:pt x="17682" y="33109"/>
                      <a:pt x="17716" y="33659"/>
                      <a:pt x="17419" y="33904"/>
                    </a:cubicBezTo>
                    <a:cubicBezTo>
                      <a:pt x="17350" y="33960"/>
                      <a:pt x="17254" y="33979"/>
                      <a:pt x="17143" y="33979"/>
                    </a:cubicBezTo>
                    <a:cubicBezTo>
                      <a:pt x="16909" y="33979"/>
                      <a:pt x="16606" y="33894"/>
                      <a:pt x="16347" y="33894"/>
                    </a:cubicBezTo>
                    <a:cubicBezTo>
                      <a:pt x="16314" y="33894"/>
                      <a:pt x="16282" y="33896"/>
                      <a:pt x="16250" y="33899"/>
                    </a:cubicBezTo>
                    <a:cubicBezTo>
                      <a:pt x="15691" y="33955"/>
                      <a:pt x="15133" y="33978"/>
                      <a:pt x="14577" y="33978"/>
                    </a:cubicBezTo>
                    <a:cubicBezTo>
                      <a:pt x="12615" y="33978"/>
                      <a:pt x="10671" y="33687"/>
                      <a:pt x="8721" y="33505"/>
                    </a:cubicBezTo>
                    <a:cubicBezTo>
                      <a:pt x="8460" y="33480"/>
                      <a:pt x="8118" y="33555"/>
                      <a:pt x="8147" y="33057"/>
                    </a:cubicBezTo>
                    <a:cubicBezTo>
                      <a:pt x="8171" y="32663"/>
                      <a:pt x="8361" y="32614"/>
                      <a:pt x="8605" y="32614"/>
                    </a:cubicBezTo>
                    <a:cubicBezTo>
                      <a:pt x="8664" y="32614"/>
                      <a:pt x="8727" y="32617"/>
                      <a:pt x="8791" y="32619"/>
                    </a:cubicBezTo>
                    <a:cubicBezTo>
                      <a:pt x="9918" y="32647"/>
                      <a:pt x="11047" y="32692"/>
                      <a:pt x="12174" y="32692"/>
                    </a:cubicBezTo>
                    <a:cubicBezTo>
                      <a:pt x="12354" y="32692"/>
                      <a:pt x="12533" y="32691"/>
                      <a:pt x="12713" y="32689"/>
                    </a:cubicBezTo>
                    <a:cubicBezTo>
                      <a:pt x="13889" y="32671"/>
                      <a:pt x="15062" y="32566"/>
                      <a:pt x="16236" y="32502"/>
                    </a:cubicBezTo>
                    <a:cubicBezTo>
                      <a:pt x="16538" y="32486"/>
                      <a:pt x="16761" y="32251"/>
                      <a:pt x="16986" y="32124"/>
                    </a:cubicBezTo>
                    <a:cubicBezTo>
                      <a:pt x="17233" y="31983"/>
                      <a:pt x="17393" y="31925"/>
                      <a:pt x="17494" y="31925"/>
                    </a:cubicBezTo>
                    <a:close/>
                    <a:moveTo>
                      <a:pt x="11410" y="34923"/>
                    </a:moveTo>
                    <a:cubicBezTo>
                      <a:pt x="11492" y="34923"/>
                      <a:pt x="11570" y="35105"/>
                      <a:pt x="11654" y="35109"/>
                    </a:cubicBezTo>
                    <a:cubicBezTo>
                      <a:pt x="12411" y="35151"/>
                      <a:pt x="13161" y="35376"/>
                      <a:pt x="13927" y="35376"/>
                    </a:cubicBezTo>
                    <a:cubicBezTo>
                      <a:pt x="14242" y="35376"/>
                      <a:pt x="14559" y="35338"/>
                      <a:pt x="14881" y="35234"/>
                    </a:cubicBezTo>
                    <a:lnTo>
                      <a:pt x="14881" y="35234"/>
                    </a:lnTo>
                    <a:cubicBezTo>
                      <a:pt x="14541" y="35472"/>
                      <a:pt x="14500" y="35896"/>
                      <a:pt x="14119" y="36120"/>
                    </a:cubicBezTo>
                    <a:cubicBezTo>
                      <a:pt x="13703" y="36366"/>
                      <a:pt x="13276" y="36490"/>
                      <a:pt x="12864" y="36490"/>
                    </a:cubicBezTo>
                    <a:cubicBezTo>
                      <a:pt x="12260" y="36490"/>
                      <a:pt x="11686" y="36225"/>
                      <a:pt x="11221" y="35694"/>
                    </a:cubicBezTo>
                    <a:cubicBezTo>
                      <a:pt x="10941" y="35374"/>
                      <a:pt x="11230" y="35266"/>
                      <a:pt x="11293" y="35083"/>
                    </a:cubicBezTo>
                    <a:cubicBezTo>
                      <a:pt x="11333" y="34963"/>
                      <a:pt x="11372" y="34923"/>
                      <a:pt x="11410" y="34923"/>
                    </a:cubicBezTo>
                    <a:close/>
                    <a:moveTo>
                      <a:pt x="11219" y="60"/>
                    </a:moveTo>
                    <a:cubicBezTo>
                      <a:pt x="10143" y="60"/>
                      <a:pt x="9112" y="387"/>
                      <a:pt x="8144" y="743"/>
                    </a:cubicBezTo>
                    <a:cubicBezTo>
                      <a:pt x="6865" y="1212"/>
                      <a:pt x="5635" y="1799"/>
                      <a:pt x="4496" y="2681"/>
                    </a:cubicBezTo>
                    <a:cubicBezTo>
                      <a:pt x="3186" y="3695"/>
                      <a:pt x="2136" y="4809"/>
                      <a:pt x="1572" y="6313"/>
                    </a:cubicBezTo>
                    <a:cubicBezTo>
                      <a:pt x="1366" y="6861"/>
                      <a:pt x="943" y="7234"/>
                      <a:pt x="777" y="7822"/>
                    </a:cubicBezTo>
                    <a:cubicBezTo>
                      <a:pt x="540" y="8653"/>
                      <a:pt x="585" y="9502"/>
                      <a:pt x="371" y="10319"/>
                    </a:cubicBezTo>
                    <a:cubicBezTo>
                      <a:pt x="324" y="10495"/>
                      <a:pt x="41" y="10551"/>
                      <a:pt x="126" y="10786"/>
                    </a:cubicBezTo>
                    <a:cubicBezTo>
                      <a:pt x="343" y="11385"/>
                      <a:pt x="288" y="12043"/>
                      <a:pt x="480" y="12626"/>
                    </a:cubicBezTo>
                    <a:cubicBezTo>
                      <a:pt x="646" y="13139"/>
                      <a:pt x="0" y="13715"/>
                      <a:pt x="652" y="14135"/>
                    </a:cubicBezTo>
                    <a:cubicBezTo>
                      <a:pt x="307" y="15409"/>
                      <a:pt x="1831" y="16246"/>
                      <a:pt x="1446" y="17529"/>
                    </a:cubicBezTo>
                    <a:cubicBezTo>
                      <a:pt x="2152" y="17864"/>
                      <a:pt x="2082" y="18683"/>
                      <a:pt x="2332" y="19229"/>
                    </a:cubicBezTo>
                    <a:cubicBezTo>
                      <a:pt x="3090" y="20885"/>
                      <a:pt x="4204" y="22317"/>
                      <a:pt x="5056" y="23907"/>
                    </a:cubicBezTo>
                    <a:cubicBezTo>
                      <a:pt x="5775" y="25245"/>
                      <a:pt x="5641" y="26684"/>
                      <a:pt x="6098" y="28033"/>
                    </a:cubicBezTo>
                    <a:cubicBezTo>
                      <a:pt x="6360" y="28806"/>
                      <a:pt x="6480" y="29730"/>
                      <a:pt x="6436" y="30592"/>
                    </a:cubicBezTo>
                    <a:cubicBezTo>
                      <a:pt x="6392" y="31435"/>
                      <a:pt x="6859" y="32174"/>
                      <a:pt x="6704" y="33064"/>
                    </a:cubicBezTo>
                    <a:cubicBezTo>
                      <a:pt x="6529" y="34065"/>
                      <a:pt x="7463" y="34880"/>
                      <a:pt x="8343" y="34891"/>
                    </a:cubicBezTo>
                    <a:cubicBezTo>
                      <a:pt x="8345" y="34891"/>
                      <a:pt x="8346" y="34891"/>
                      <a:pt x="8348" y="34891"/>
                    </a:cubicBezTo>
                    <a:cubicBezTo>
                      <a:pt x="8591" y="34891"/>
                      <a:pt x="8915" y="34721"/>
                      <a:pt x="9185" y="34721"/>
                    </a:cubicBezTo>
                    <a:cubicBezTo>
                      <a:pt x="9460" y="34721"/>
                      <a:pt x="9679" y="34897"/>
                      <a:pt x="9701" y="35605"/>
                    </a:cubicBezTo>
                    <a:cubicBezTo>
                      <a:pt x="9734" y="36682"/>
                      <a:pt x="11630" y="37743"/>
                      <a:pt x="12732" y="37906"/>
                    </a:cubicBezTo>
                    <a:cubicBezTo>
                      <a:pt x="12892" y="37930"/>
                      <a:pt x="13045" y="37941"/>
                      <a:pt x="13191" y="37941"/>
                    </a:cubicBezTo>
                    <a:cubicBezTo>
                      <a:pt x="14529" y="37941"/>
                      <a:pt x="15282" y="36995"/>
                      <a:pt x="15961" y="36018"/>
                    </a:cubicBezTo>
                    <a:cubicBezTo>
                      <a:pt x="16261" y="35585"/>
                      <a:pt x="16493" y="35370"/>
                      <a:pt x="16986" y="35280"/>
                    </a:cubicBezTo>
                    <a:cubicBezTo>
                      <a:pt x="18301" y="35039"/>
                      <a:pt x="18753" y="34684"/>
                      <a:pt x="18845" y="33518"/>
                    </a:cubicBezTo>
                    <a:cubicBezTo>
                      <a:pt x="18897" y="32881"/>
                      <a:pt x="18864" y="32213"/>
                      <a:pt x="18886" y="31562"/>
                    </a:cubicBezTo>
                    <a:cubicBezTo>
                      <a:pt x="18926" y="30452"/>
                      <a:pt x="19136" y="29325"/>
                      <a:pt x="19133" y="28241"/>
                    </a:cubicBezTo>
                    <a:cubicBezTo>
                      <a:pt x="19131" y="27316"/>
                      <a:pt x="19533" y="26497"/>
                      <a:pt x="19466" y="25569"/>
                    </a:cubicBezTo>
                    <a:cubicBezTo>
                      <a:pt x="19404" y="24732"/>
                      <a:pt x="20231" y="24206"/>
                      <a:pt x="20639" y="23528"/>
                    </a:cubicBezTo>
                    <a:cubicBezTo>
                      <a:pt x="21681" y="21787"/>
                      <a:pt x="22957" y="20202"/>
                      <a:pt x="23837" y="18346"/>
                    </a:cubicBezTo>
                    <a:cubicBezTo>
                      <a:pt x="24589" y="16761"/>
                      <a:pt x="25103" y="15194"/>
                      <a:pt x="24883" y="13438"/>
                    </a:cubicBezTo>
                    <a:cubicBezTo>
                      <a:pt x="24828" y="13009"/>
                      <a:pt x="24579" y="12531"/>
                      <a:pt x="24699" y="12169"/>
                    </a:cubicBezTo>
                    <a:cubicBezTo>
                      <a:pt x="24956" y="11389"/>
                      <a:pt x="24528" y="10753"/>
                      <a:pt x="24282" y="10168"/>
                    </a:cubicBezTo>
                    <a:cubicBezTo>
                      <a:pt x="24183" y="9930"/>
                      <a:pt x="24407" y="9286"/>
                      <a:pt x="23806" y="9258"/>
                    </a:cubicBezTo>
                    <a:cubicBezTo>
                      <a:pt x="24022" y="8359"/>
                      <a:pt x="23391" y="7723"/>
                      <a:pt x="23128" y="6967"/>
                    </a:cubicBezTo>
                    <a:cubicBezTo>
                      <a:pt x="22992" y="6576"/>
                      <a:pt x="22772" y="6251"/>
                      <a:pt x="22579" y="5909"/>
                    </a:cubicBezTo>
                    <a:cubicBezTo>
                      <a:pt x="21997" y="4876"/>
                      <a:pt x="21193" y="3970"/>
                      <a:pt x="20286" y="3270"/>
                    </a:cubicBezTo>
                    <a:cubicBezTo>
                      <a:pt x="19589" y="2731"/>
                      <a:pt x="18831" y="2191"/>
                      <a:pt x="18055" y="1715"/>
                    </a:cubicBezTo>
                    <a:cubicBezTo>
                      <a:pt x="17112" y="1136"/>
                      <a:pt x="16118" y="803"/>
                      <a:pt x="15126" y="431"/>
                    </a:cubicBezTo>
                    <a:cubicBezTo>
                      <a:pt x="13979" y="1"/>
                      <a:pt x="12736" y="251"/>
                      <a:pt x="11548" y="71"/>
                    </a:cubicBezTo>
                    <a:cubicBezTo>
                      <a:pt x="11438" y="64"/>
                      <a:pt x="11328" y="60"/>
                      <a:pt x="11219" y="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3"/>
              <p:cNvSpPr/>
              <p:nvPr/>
            </p:nvSpPr>
            <p:spPr>
              <a:xfrm>
                <a:off x="3661643" y="2996585"/>
                <a:ext cx="100975" cy="88040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6997" extrusionOk="0">
                    <a:moveTo>
                      <a:pt x="616" y="1"/>
                    </a:moveTo>
                    <a:cubicBezTo>
                      <a:pt x="1" y="1"/>
                      <a:pt x="154" y="1119"/>
                      <a:pt x="515" y="1583"/>
                    </a:cubicBezTo>
                    <a:cubicBezTo>
                      <a:pt x="792" y="1939"/>
                      <a:pt x="928" y="2226"/>
                      <a:pt x="1155" y="2590"/>
                    </a:cubicBezTo>
                    <a:cubicBezTo>
                      <a:pt x="1617" y="3335"/>
                      <a:pt x="2692" y="3719"/>
                      <a:pt x="3362" y="4332"/>
                    </a:cubicBezTo>
                    <a:cubicBezTo>
                      <a:pt x="4106" y="5009"/>
                      <a:pt x="4958" y="6082"/>
                      <a:pt x="5884" y="6480"/>
                    </a:cubicBezTo>
                    <a:cubicBezTo>
                      <a:pt x="6225" y="6627"/>
                      <a:pt x="7059" y="6996"/>
                      <a:pt x="7573" y="6996"/>
                    </a:cubicBezTo>
                    <a:cubicBezTo>
                      <a:pt x="7833" y="6996"/>
                      <a:pt x="8010" y="6902"/>
                      <a:pt x="8003" y="6639"/>
                    </a:cubicBezTo>
                    <a:cubicBezTo>
                      <a:pt x="8024" y="6471"/>
                      <a:pt x="7866" y="6273"/>
                      <a:pt x="7737" y="6079"/>
                    </a:cubicBezTo>
                    <a:cubicBezTo>
                      <a:pt x="7113" y="5147"/>
                      <a:pt x="6217" y="4486"/>
                      <a:pt x="5330" y="3848"/>
                    </a:cubicBezTo>
                    <a:cubicBezTo>
                      <a:pt x="4989" y="3604"/>
                      <a:pt x="4988" y="3072"/>
                      <a:pt x="4481" y="3021"/>
                    </a:cubicBezTo>
                    <a:cubicBezTo>
                      <a:pt x="3924" y="2965"/>
                      <a:pt x="3684" y="2431"/>
                      <a:pt x="3292" y="2132"/>
                    </a:cubicBezTo>
                    <a:cubicBezTo>
                      <a:pt x="2587" y="1596"/>
                      <a:pt x="1660" y="311"/>
                      <a:pt x="836" y="40"/>
                    </a:cubicBezTo>
                    <a:cubicBezTo>
                      <a:pt x="754" y="13"/>
                      <a:pt x="680" y="1"/>
                      <a:pt x="6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3"/>
              <p:cNvSpPr/>
              <p:nvPr/>
            </p:nvSpPr>
            <p:spPr>
              <a:xfrm>
                <a:off x="3681775" y="2965707"/>
                <a:ext cx="124642" cy="47310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3760" extrusionOk="0">
                    <a:moveTo>
                      <a:pt x="1238" y="1"/>
                    </a:moveTo>
                    <a:cubicBezTo>
                      <a:pt x="874" y="1"/>
                      <a:pt x="0" y="452"/>
                      <a:pt x="74" y="643"/>
                    </a:cubicBezTo>
                    <a:cubicBezTo>
                      <a:pt x="233" y="1052"/>
                      <a:pt x="589" y="1366"/>
                      <a:pt x="1000" y="1511"/>
                    </a:cubicBezTo>
                    <a:cubicBezTo>
                      <a:pt x="2577" y="2072"/>
                      <a:pt x="4121" y="2738"/>
                      <a:pt x="5774" y="3081"/>
                    </a:cubicBezTo>
                    <a:cubicBezTo>
                      <a:pt x="6801" y="3293"/>
                      <a:pt x="7777" y="3759"/>
                      <a:pt x="8849" y="3759"/>
                    </a:cubicBezTo>
                    <a:cubicBezTo>
                      <a:pt x="8980" y="3759"/>
                      <a:pt x="9112" y="3752"/>
                      <a:pt x="9246" y="3737"/>
                    </a:cubicBezTo>
                    <a:cubicBezTo>
                      <a:pt x="9264" y="3738"/>
                      <a:pt x="9281" y="3739"/>
                      <a:pt x="9298" y="3739"/>
                    </a:cubicBezTo>
                    <a:cubicBezTo>
                      <a:pt x="9537" y="3739"/>
                      <a:pt x="9740" y="3627"/>
                      <a:pt x="9906" y="3438"/>
                    </a:cubicBezTo>
                    <a:cubicBezTo>
                      <a:pt x="9682" y="3333"/>
                      <a:pt x="9716" y="2883"/>
                      <a:pt x="9406" y="2883"/>
                    </a:cubicBezTo>
                    <a:cubicBezTo>
                      <a:pt x="9351" y="2883"/>
                      <a:pt x="9284" y="2898"/>
                      <a:pt x="9203" y="2931"/>
                    </a:cubicBezTo>
                    <a:cubicBezTo>
                      <a:pt x="9146" y="2954"/>
                      <a:pt x="9094" y="2965"/>
                      <a:pt x="9045" y="2965"/>
                    </a:cubicBezTo>
                    <a:cubicBezTo>
                      <a:pt x="8806" y="2965"/>
                      <a:pt x="8644" y="2726"/>
                      <a:pt x="8451" y="2611"/>
                    </a:cubicBezTo>
                    <a:cubicBezTo>
                      <a:pt x="7697" y="2167"/>
                      <a:pt x="6880" y="1574"/>
                      <a:pt x="6081" y="1574"/>
                    </a:cubicBezTo>
                    <a:cubicBezTo>
                      <a:pt x="6051" y="1574"/>
                      <a:pt x="6022" y="1575"/>
                      <a:pt x="5992" y="1576"/>
                    </a:cubicBezTo>
                    <a:cubicBezTo>
                      <a:pt x="5956" y="1578"/>
                      <a:pt x="5920" y="1579"/>
                      <a:pt x="5885" y="1579"/>
                    </a:cubicBezTo>
                    <a:cubicBezTo>
                      <a:pt x="4991" y="1579"/>
                      <a:pt x="4354" y="960"/>
                      <a:pt x="3468" y="960"/>
                    </a:cubicBezTo>
                    <a:cubicBezTo>
                      <a:pt x="3438" y="960"/>
                      <a:pt x="3408" y="960"/>
                      <a:pt x="3377" y="962"/>
                    </a:cubicBezTo>
                    <a:cubicBezTo>
                      <a:pt x="3361" y="963"/>
                      <a:pt x="3344" y="963"/>
                      <a:pt x="3328" y="963"/>
                    </a:cubicBezTo>
                    <a:cubicBezTo>
                      <a:pt x="2682" y="963"/>
                      <a:pt x="2005" y="344"/>
                      <a:pt x="1341" y="19"/>
                    </a:cubicBezTo>
                    <a:cubicBezTo>
                      <a:pt x="1315" y="6"/>
                      <a:pt x="1280" y="1"/>
                      <a:pt x="1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3"/>
              <p:cNvSpPr/>
              <p:nvPr/>
            </p:nvSpPr>
            <p:spPr>
              <a:xfrm>
                <a:off x="3637396" y="3039807"/>
                <a:ext cx="64058" cy="9376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7452" extrusionOk="0">
                    <a:moveTo>
                      <a:pt x="991" y="1"/>
                    </a:moveTo>
                    <a:cubicBezTo>
                      <a:pt x="521" y="1"/>
                      <a:pt x="1" y="536"/>
                      <a:pt x="195" y="804"/>
                    </a:cubicBezTo>
                    <a:cubicBezTo>
                      <a:pt x="711" y="1515"/>
                      <a:pt x="909" y="2384"/>
                      <a:pt x="1406" y="3098"/>
                    </a:cubicBezTo>
                    <a:cubicBezTo>
                      <a:pt x="1714" y="3540"/>
                      <a:pt x="2148" y="4053"/>
                      <a:pt x="2189" y="4478"/>
                    </a:cubicBezTo>
                    <a:cubicBezTo>
                      <a:pt x="2271" y="5318"/>
                      <a:pt x="3408" y="5391"/>
                      <a:pt x="3267" y="6259"/>
                    </a:cubicBezTo>
                    <a:cubicBezTo>
                      <a:pt x="3269" y="6259"/>
                      <a:pt x="3271" y="6259"/>
                      <a:pt x="3273" y="6259"/>
                    </a:cubicBezTo>
                    <a:cubicBezTo>
                      <a:pt x="3922" y="6259"/>
                      <a:pt x="4015" y="6952"/>
                      <a:pt x="4455" y="7217"/>
                    </a:cubicBezTo>
                    <a:cubicBezTo>
                      <a:pt x="4558" y="7278"/>
                      <a:pt x="4622" y="7452"/>
                      <a:pt x="4737" y="7452"/>
                    </a:cubicBezTo>
                    <a:cubicBezTo>
                      <a:pt x="4778" y="7452"/>
                      <a:pt x="4826" y="7430"/>
                      <a:pt x="4883" y="7373"/>
                    </a:cubicBezTo>
                    <a:cubicBezTo>
                      <a:pt x="5015" y="7242"/>
                      <a:pt x="5090" y="7053"/>
                      <a:pt x="4992" y="6857"/>
                    </a:cubicBezTo>
                    <a:cubicBezTo>
                      <a:pt x="4628" y="6113"/>
                      <a:pt x="4252" y="5377"/>
                      <a:pt x="3898" y="4629"/>
                    </a:cubicBezTo>
                    <a:cubicBezTo>
                      <a:pt x="3645" y="4088"/>
                      <a:pt x="3376" y="3568"/>
                      <a:pt x="3041" y="3059"/>
                    </a:cubicBezTo>
                    <a:cubicBezTo>
                      <a:pt x="2505" y="2243"/>
                      <a:pt x="2141" y="1309"/>
                      <a:pt x="1730" y="415"/>
                    </a:cubicBezTo>
                    <a:cubicBezTo>
                      <a:pt x="1562" y="49"/>
                      <a:pt x="1184" y="174"/>
                      <a:pt x="997" y="1"/>
                    </a:cubicBezTo>
                    <a:cubicBezTo>
                      <a:pt x="995" y="1"/>
                      <a:pt x="993" y="1"/>
                      <a:pt x="9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3"/>
              <p:cNvSpPr/>
              <p:nvPr/>
            </p:nvSpPr>
            <p:spPr>
              <a:xfrm>
                <a:off x="3328554" y="2699093"/>
                <a:ext cx="84240" cy="80264"/>
              </a:xfrm>
              <a:custGeom>
                <a:avLst/>
                <a:gdLst/>
                <a:ahLst/>
                <a:cxnLst/>
                <a:rect l="l" t="t" r="r" b="b"/>
                <a:pathLst>
                  <a:path w="6695" h="637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0" y="1491"/>
                      <a:pt x="1366" y="2267"/>
                      <a:pt x="2225" y="3269"/>
                    </a:cubicBezTo>
                    <a:cubicBezTo>
                      <a:pt x="2818" y="3959"/>
                      <a:pt x="3487" y="4597"/>
                      <a:pt x="4184" y="5185"/>
                    </a:cubicBezTo>
                    <a:cubicBezTo>
                      <a:pt x="4769" y="5679"/>
                      <a:pt x="5293" y="6379"/>
                      <a:pt x="6110" y="6379"/>
                    </a:cubicBezTo>
                    <a:cubicBezTo>
                      <a:pt x="6289" y="6379"/>
                      <a:pt x="6483" y="6345"/>
                      <a:pt x="6694" y="6268"/>
                    </a:cubicBezTo>
                    <a:cubicBezTo>
                      <a:pt x="6519" y="5303"/>
                      <a:pt x="1247" y="363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3"/>
              <p:cNvSpPr/>
              <p:nvPr/>
            </p:nvSpPr>
            <p:spPr>
              <a:xfrm>
                <a:off x="3385264" y="2660792"/>
                <a:ext cx="57439" cy="10282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8172" extrusionOk="0">
                    <a:moveTo>
                      <a:pt x="465" y="1"/>
                    </a:moveTo>
                    <a:cubicBezTo>
                      <a:pt x="452" y="1"/>
                      <a:pt x="440" y="2"/>
                      <a:pt x="426" y="5"/>
                    </a:cubicBezTo>
                    <a:cubicBezTo>
                      <a:pt x="0" y="97"/>
                      <a:pt x="475" y="462"/>
                      <a:pt x="395" y="708"/>
                    </a:cubicBezTo>
                    <a:cubicBezTo>
                      <a:pt x="386" y="733"/>
                      <a:pt x="387" y="761"/>
                      <a:pt x="359" y="1003"/>
                    </a:cubicBezTo>
                    <a:cubicBezTo>
                      <a:pt x="719" y="1761"/>
                      <a:pt x="884" y="2760"/>
                      <a:pt x="1329" y="3737"/>
                    </a:cubicBezTo>
                    <a:cubicBezTo>
                      <a:pt x="1845" y="4866"/>
                      <a:pt x="2503" y="5941"/>
                      <a:pt x="2922" y="7112"/>
                    </a:cubicBezTo>
                    <a:cubicBezTo>
                      <a:pt x="3090" y="7581"/>
                      <a:pt x="3556" y="7697"/>
                      <a:pt x="3773" y="8094"/>
                    </a:cubicBezTo>
                    <a:cubicBezTo>
                      <a:pt x="3803" y="8150"/>
                      <a:pt x="3844" y="8171"/>
                      <a:pt x="3890" y="8171"/>
                    </a:cubicBezTo>
                    <a:cubicBezTo>
                      <a:pt x="4019" y="8171"/>
                      <a:pt x="4193" y="8007"/>
                      <a:pt x="4328" y="7951"/>
                    </a:cubicBezTo>
                    <a:cubicBezTo>
                      <a:pt x="4564" y="7853"/>
                      <a:pt x="4518" y="7655"/>
                      <a:pt x="4434" y="7481"/>
                    </a:cubicBezTo>
                    <a:cubicBezTo>
                      <a:pt x="3751" y="6041"/>
                      <a:pt x="3069" y="4597"/>
                      <a:pt x="2371" y="3163"/>
                    </a:cubicBezTo>
                    <a:cubicBezTo>
                      <a:pt x="1960" y="2318"/>
                      <a:pt x="1592" y="1456"/>
                      <a:pt x="1038" y="680"/>
                    </a:cubicBezTo>
                    <a:cubicBezTo>
                      <a:pt x="858" y="430"/>
                      <a:pt x="692" y="1"/>
                      <a:pt x="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3"/>
              <p:cNvSpPr/>
              <p:nvPr/>
            </p:nvSpPr>
            <p:spPr>
              <a:xfrm>
                <a:off x="3303729" y="2787235"/>
                <a:ext cx="96281" cy="36728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2919" extrusionOk="0">
                    <a:moveTo>
                      <a:pt x="1158" y="0"/>
                    </a:moveTo>
                    <a:cubicBezTo>
                      <a:pt x="927" y="0"/>
                      <a:pt x="700" y="29"/>
                      <a:pt x="550" y="108"/>
                    </a:cubicBezTo>
                    <a:cubicBezTo>
                      <a:pt x="443" y="164"/>
                      <a:pt x="368" y="220"/>
                      <a:pt x="323" y="274"/>
                    </a:cubicBezTo>
                    <a:cubicBezTo>
                      <a:pt x="1" y="652"/>
                      <a:pt x="1073" y="948"/>
                      <a:pt x="1490" y="1165"/>
                    </a:cubicBezTo>
                    <a:cubicBezTo>
                      <a:pt x="2697" y="1796"/>
                      <a:pt x="3986" y="2272"/>
                      <a:pt x="5257" y="2768"/>
                    </a:cubicBezTo>
                    <a:cubicBezTo>
                      <a:pt x="5498" y="2861"/>
                      <a:pt x="5747" y="2919"/>
                      <a:pt x="5992" y="2919"/>
                    </a:cubicBezTo>
                    <a:cubicBezTo>
                      <a:pt x="6302" y="2919"/>
                      <a:pt x="6606" y="2827"/>
                      <a:pt x="6881" y="2601"/>
                    </a:cubicBezTo>
                    <a:cubicBezTo>
                      <a:pt x="7652" y="1970"/>
                      <a:pt x="6113" y="1349"/>
                      <a:pt x="5565" y="1217"/>
                    </a:cubicBezTo>
                    <a:cubicBezTo>
                      <a:pt x="5068" y="1099"/>
                      <a:pt x="4576" y="1179"/>
                      <a:pt x="4126" y="990"/>
                    </a:cubicBezTo>
                    <a:cubicBezTo>
                      <a:pt x="3807" y="855"/>
                      <a:pt x="3604" y="543"/>
                      <a:pt x="3308" y="543"/>
                    </a:cubicBezTo>
                    <a:cubicBezTo>
                      <a:pt x="3206" y="543"/>
                      <a:pt x="3093" y="580"/>
                      <a:pt x="2961" y="672"/>
                    </a:cubicBezTo>
                    <a:cubicBezTo>
                      <a:pt x="2960" y="674"/>
                      <a:pt x="2957" y="674"/>
                      <a:pt x="2954" y="674"/>
                    </a:cubicBezTo>
                    <a:cubicBezTo>
                      <a:pt x="2851" y="674"/>
                      <a:pt x="1997" y="109"/>
                      <a:pt x="1801" y="66"/>
                    </a:cubicBezTo>
                    <a:cubicBezTo>
                      <a:pt x="1637" y="30"/>
                      <a:pt x="1396" y="0"/>
                      <a:pt x="1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3" name="Google Shape;963;p33"/>
          <p:cNvGrpSpPr/>
          <p:nvPr/>
        </p:nvGrpSpPr>
        <p:grpSpPr>
          <a:xfrm>
            <a:off x="1504631" y="2469324"/>
            <a:ext cx="1089168" cy="357250"/>
            <a:chOff x="1504631" y="2469324"/>
            <a:chExt cx="1089168" cy="357250"/>
          </a:xfrm>
        </p:grpSpPr>
        <p:sp>
          <p:nvSpPr>
            <p:cNvPr id="964" name="Google Shape;964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2509330" y="1371995"/>
            <a:ext cx="393094" cy="209646"/>
            <a:chOff x="2509330" y="1371995"/>
            <a:chExt cx="393094" cy="209646"/>
          </a:xfrm>
        </p:grpSpPr>
        <p:sp>
          <p:nvSpPr>
            <p:cNvPr id="967" name="Google Shape;967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3"/>
          <p:cNvGrpSpPr/>
          <p:nvPr/>
        </p:nvGrpSpPr>
        <p:grpSpPr>
          <a:xfrm>
            <a:off x="1625824" y="1453020"/>
            <a:ext cx="997658" cy="927032"/>
            <a:chOff x="1625824" y="1453020"/>
            <a:chExt cx="997658" cy="927032"/>
          </a:xfrm>
        </p:grpSpPr>
        <p:grpSp>
          <p:nvGrpSpPr>
            <p:cNvPr id="970" name="Google Shape;970;p33"/>
            <p:cNvGrpSpPr/>
            <p:nvPr/>
          </p:nvGrpSpPr>
          <p:grpSpPr>
            <a:xfrm>
              <a:off x="1625824" y="1453020"/>
              <a:ext cx="997658" cy="927032"/>
              <a:chOff x="1535763" y="1453020"/>
              <a:chExt cx="997658" cy="927032"/>
            </a:xfrm>
          </p:grpSpPr>
          <p:sp>
            <p:nvSpPr>
              <p:cNvPr id="971" name="Google Shape;971;p33"/>
              <p:cNvSpPr/>
              <p:nvPr/>
            </p:nvSpPr>
            <p:spPr>
              <a:xfrm>
                <a:off x="1535763" y="1453020"/>
                <a:ext cx="997658" cy="927032"/>
              </a:xfrm>
              <a:custGeom>
                <a:avLst/>
                <a:gdLst/>
                <a:ahLst/>
                <a:cxnLst/>
                <a:rect l="l" t="t" r="r" b="b"/>
                <a:pathLst>
                  <a:path w="76012" h="70631" extrusionOk="0">
                    <a:moveTo>
                      <a:pt x="39031" y="2012"/>
                    </a:moveTo>
                    <a:cubicBezTo>
                      <a:pt x="39295" y="2012"/>
                      <a:pt x="39588" y="2238"/>
                      <a:pt x="39874" y="2298"/>
                    </a:cubicBezTo>
                    <a:cubicBezTo>
                      <a:pt x="41032" y="2544"/>
                      <a:pt x="42203" y="2631"/>
                      <a:pt x="43365" y="2805"/>
                    </a:cubicBezTo>
                    <a:cubicBezTo>
                      <a:pt x="44029" y="2903"/>
                      <a:pt x="44649" y="3409"/>
                      <a:pt x="45305" y="3409"/>
                    </a:cubicBezTo>
                    <a:cubicBezTo>
                      <a:pt x="45358" y="3409"/>
                      <a:pt x="45412" y="3405"/>
                      <a:pt x="45465" y="3398"/>
                    </a:cubicBezTo>
                    <a:cubicBezTo>
                      <a:pt x="45504" y="3393"/>
                      <a:pt x="45542" y="3390"/>
                      <a:pt x="45578" y="3390"/>
                    </a:cubicBezTo>
                    <a:cubicBezTo>
                      <a:pt x="46098" y="3390"/>
                      <a:pt x="46337" y="3898"/>
                      <a:pt x="46842" y="3898"/>
                    </a:cubicBezTo>
                    <a:cubicBezTo>
                      <a:pt x="46874" y="3898"/>
                      <a:pt x="46908" y="3896"/>
                      <a:pt x="46943" y="3891"/>
                    </a:cubicBezTo>
                    <a:cubicBezTo>
                      <a:pt x="47054" y="3877"/>
                      <a:pt x="47168" y="3869"/>
                      <a:pt x="47284" y="3869"/>
                    </a:cubicBezTo>
                    <a:cubicBezTo>
                      <a:pt x="47739" y="3869"/>
                      <a:pt x="48214" y="3991"/>
                      <a:pt x="48606" y="4324"/>
                    </a:cubicBezTo>
                    <a:cubicBezTo>
                      <a:pt x="49345" y="4952"/>
                      <a:pt x="50348" y="4943"/>
                      <a:pt x="51212" y="5240"/>
                    </a:cubicBezTo>
                    <a:cubicBezTo>
                      <a:pt x="51689" y="5406"/>
                      <a:pt x="52002" y="5761"/>
                      <a:pt x="52439" y="5878"/>
                    </a:cubicBezTo>
                    <a:cubicBezTo>
                      <a:pt x="52938" y="6013"/>
                      <a:pt x="53383" y="6195"/>
                      <a:pt x="53833" y="6469"/>
                    </a:cubicBezTo>
                    <a:cubicBezTo>
                      <a:pt x="54356" y="6788"/>
                      <a:pt x="54998" y="6850"/>
                      <a:pt x="55557" y="7191"/>
                    </a:cubicBezTo>
                    <a:cubicBezTo>
                      <a:pt x="56877" y="7995"/>
                      <a:pt x="58175" y="8835"/>
                      <a:pt x="59486" y="9647"/>
                    </a:cubicBezTo>
                    <a:cubicBezTo>
                      <a:pt x="61099" y="10646"/>
                      <a:pt x="62432" y="11979"/>
                      <a:pt x="64007" y="13024"/>
                    </a:cubicBezTo>
                    <a:cubicBezTo>
                      <a:pt x="65607" y="14087"/>
                      <a:pt x="66844" y="15642"/>
                      <a:pt x="68224" y="16991"/>
                    </a:cubicBezTo>
                    <a:cubicBezTo>
                      <a:pt x="69265" y="18007"/>
                      <a:pt x="70111" y="19250"/>
                      <a:pt x="70991" y="20438"/>
                    </a:cubicBezTo>
                    <a:cubicBezTo>
                      <a:pt x="72510" y="22487"/>
                      <a:pt x="73494" y="24775"/>
                      <a:pt x="74324" y="27154"/>
                    </a:cubicBezTo>
                    <a:cubicBezTo>
                      <a:pt x="74381" y="27322"/>
                      <a:pt x="74405" y="27501"/>
                      <a:pt x="74218" y="27501"/>
                    </a:cubicBezTo>
                    <a:cubicBezTo>
                      <a:pt x="74208" y="27501"/>
                      <a:pt x="74198" y="27500"/>
                      <a:pt x="74187" y="27499"/>
                    </a:cubicBezTo>
                    <a:cubicBezTo>
                      <a:pt x="74115" y="27492"/>
                      <a:pt x="74043" y="27489"/>
                      <a:pt x="73972" y="27489"/>
                    </a:cubicBezTo>
                    <a:cubicBezTo>
                      <a:pt x="73258" y="27489"/>
                      <a:pt x="72573" y="27799"/>
                      <a:pt x="71665" y="27799"/>
                    </a:cubicBezTo>
                    <a:cubicBezTo>
                      <a:pt x="71629" y="27799"/>
                      <a:pt x="71592" y="27799"/>
                      <a:pt x="71555" y="27798"/>
                    </a:cubicBezTo>
                    <a:cubicBezTo>
                      <a:pt x="71390" y="27838"/>
                      <a:pt x="71203" y="27847"/>
                      <a:pt x="71001" y="27847"/>
                    </a:cubicBezTo>
                    <a:cubicBezTo>
                      <a:pt x="70823" y="27847"/>
                      <a:pt x="70633" y="27840"/>
                      <a:pt x="70436" y="27840"/>
                    </a:cubicBezTo>
                    <a:cubicBezTo>
                      <a:pt x="70075" y="27840"/>
                      <a:pt x="69688" y="27864"/>
                      <a:pt x="69304" y="28003"/>
                    </a:cubicBezTo>
                    <a:cubicBezTo>
                      <a:pt x="69114" y="28072"/>
                      <a:pt x="68883" y="28098"/>
                      <a:pt x="68652" y="28098"/>
                    </a:cubicBezTo>
                    <a:cubicBezTo>
                      <a:pt x="68447" y="28098"/>
                      <a:pt x="68243" y="28078"/>
                      <a:pt x="68072" y="28048"/>
                    </a:cubicBezTo>
                    <a:cubicBezTo>
                      <a:pt x="67958" y="28029"/>
                      <a:pt x="67846" y="28021"/>
                      <a:pt x="67735" y="28021"/>
                    </a:cubicBezTo>
                    <a:cubicBezTo>
                      <a:pt x="67112" y="28021"/>
                      <a:pt x="66526" y="28280"/>
                      <a:pt x="65909" y="28280"/>
                    </a:cubicBezTo>
                    <a:cubicBezTo>
                      <a:pt x="65780" y="28280"/>
                      <a:pt x="65650" y="28268"/>
                      <a:pt x="65519" y="28241"/>
                    </a:cubicBezTo>
                    <a:cubicBezTo>
                      <a:pt x="65491" y="28235"/>
                      <a:pt x="65460" y="28233"/>
                      <a:pt x="65427" y="28233"/>
                    </a:cubicBezTo>
                    <a:cubicBezTo>
                      <a:pt x="65199" y="28233"/>
                      <a:pt x="64851" y="28363"/>
                      <a:pt x="64671" y="28601"/>
                    </a:cubicBezTo>
                    <a:cubicBezTo>
                      <a:pt x="64532" y="28784"/>
                      <a:pt x="64290" y="28868"/>
                      <a:pt x="64501" y="29277"/>
                    </a:cubicBezTo>
                    <a:cubicBezTo>
                      <a:pt x="64755" y="29764"/>
                      <a:pt x="64456" y="30481"/>
                      <a:pt x="65015" y="30925"/>
                    </a:cubicBezTo>
                    <a:cubicBezTo>
                      <a:pt x="64526" y="31790"/>
                      <a:pt x="65321" y="32561"/>
                      <a:pt x="65197" y="33432"/>
                    </a:cubicBezTo>
                    <a:cubicBezTo>
                      <a:pt x="65130" y="33891"/>
                      <a:pt x="65387" y="34420"/>
                      <a:pt x="65464" y="34930"/>
                    </a:cubicBezTo>
                    <a:cubicBezTo>
                      <a:pt x="65648" y="36123"/>
                      <a:pt x="65576" y="37328"/>
                      <a:pt x="65639" y="38519"/>
                    </a:cubicBezTo>
                    <a:cubicBezTo>
                      <a:pt x="65695" y="39619"/>
                      <a:pt x="65326" y="40742"/>
                      <a:pt x="65124" y="41851"/>
                    </a:cubicBezTo>
                    <a:cubicBezTo>
                      <a:pt x="64861" y="43286"/>
                      <a:pt x="64680" y="44746"/>
                      <a:pt x="64273" y="46139"/>
                    </a:cubicBezTo>
                    <a:cubicBezTo>
                      <a:pt x="63929" y="47307"/>
                      <a:pt x="63898" y="48562"/>
                      <a:pt x="63302" y="49657"/>
                    </a:cubicBezTo>
                    <a:cubicBezTo>
                      <a:pt x="63251" y="49751"/>
                      <a:pt x="63263" y="49894"/>
                      <a:pt x="63195" y="49956"/>
                    </a:cubicBezTo>
                    <a:cubicBezTo>
                      <a:pt x="62428" y="50642"/>
                      <a:pt x="62302" y="51636"/>
                      <a:pt x="61922" y="52512"/>
                    </a:cubicBezTo>
                    <a:cubicBezTo>
                      <a:pt x="61435" y="53632"/>
                      <a:pt x="60852" y="54713"/>
                      <a:pt x="60085" y="55667"/>
                    </a:cubicBezTo>
                    <a:cubicBezTo>
                      <a:pt x="59881" y="55919"/>
                      <a:pt x="59915" y="56199"/>
                      <a:pt x="59760" y="56449"/>
                    </a:cubicBezTo>
                    <a:cubicBezTo>
                      <a:pt x="59212" y="57331"/>
                      <a:pt x="58380" y="58023"/>
                      <a:pt x="58002" y="59007"/>
                    </a:cubicBezTo>
                    <a:cubicBezTo>
                      <a:pt x="57947" y="59148"/>
                      <a:pt x="57866" y="59183"/>
                      <a:pt x="57777" y="59183"/>
                    </a:cubicBezTo>
                    <a:cubicBezTo>
                      <a:pt x="57692" y="59183"/>
                      <a:pt x="57599" y="59151"/>
                      <a:pt x="57515" y="59151"/>
                    </a:cubicBezTo>
                    <a:cubicBezTo>
                      <a:pt x="57437" y="59151"/>
                      <a:pt x="57366" y="59180"/>
                      <a:pt x="57316" y="59290"/>
                    </a:cubicBezTo>
                    <a:cubicBezTo>
                      <a:pt x="56977" y="60036"/>
                      <a:pt x="56403" y="60576"/>
                      <a:pt x="55655" y="60923"/>
                    </a:cubicBezTo>
                    <a:cubicBezTo>
                      <a:pt x="55631" y="60932"/>
                      <a:pt x="55595" y="60967"/>
                      <a:pt x="55600" y="60976"/>
                    </a:cubicBezTo>
                    <a:cubicBezTo>
                      <a:pt x="56020" y="62014"/>
                      <a:pt x="55060" y="61634"/>
                      <a:pt x="54693" y="61861"/>
                    </a:cubicBezTo>
                    <a:cubicBezTo>
                      <a:pt x="54603" y="61917"/>
                      <a:pt x="54454" y="61958"/>
                      <a:pt x="54432" y="62034"/>
                    </a:cubicBezTo>
                    <a:cubicBezTo>
                      <a:pt x="54087" y="63191"/>
                      <a:pt x="52719" y="63162"/>
                      <a:pt x="52125" y="64042"/>
                    </a:cubicBezTo>
                    <a:cubicBezTo>
                      <a:pt x="51565" y="64871"/>
                      <a:pt x="50583" y="65308"/>
                      <a:pt x="49762" y="65563"/>
                    </a:cubicBezTo>
                    <a:cubicBezTo>
                      <a:pt x="48925" y="65823"/>
                      <a:pt x="48286" y="66396"/>
                      <a:pt x="47404" y="66613"/>
                    </a:cubicBezTo>
                    <a:cubicBezTo>
                      <a:pt x="45955" y="66971"/>
                      <a:pt x="44572" y="67677"/>
                      <a:pt x="43115" y="68096"/>
                    </a:cubicBezTo>
                    <a:cubicBezTo>
                      <a:pt x="41770" y="68483"/>
                      <a:pt x="40481" y="69103"/>
                      <a:pt x="39036" y="69103"/>
                    </a:cubicBezTo>
                    <a:cubicBezTo>
                      <a:pt x="38989" y="69103"/>
                      <a:pt x="38943" y="69102"/>
                      <a:pt x="38896" y="69101"/>
                    </a:cubicBezTo>
                    <a:cubicBezTo>
                      <a:pt x="38715" y="69096"/>
                      <a:pt x="38535" y="69094"/>
                      <a:pt x="38355" y="69094"/>
                    </a:cubicBezTo>
                    <a:cubicBezTo>
                      <a:pt x="37128" y="69094"/>
                      <a:pt x="35904" y="69194"/>
                      <a:pt x="34672" y="69194"/>
                    </a:cubicBezTo>
                    <a:cubicBezTo>
                      <a:pt x="34502" y="69194"/>
                      <a:pt x="34332" y="69192"/>
                      <a:pt x="34162" y="69188"/>
                    </a:cubicBezTo>
                    <a:cubicBezTo>
                      <a:pt x="32586" y="69148"/>
                      <a:pt x="31051" y="68987"/>
                      <a:pt x="29503" y="68751"/>
                    </a:cubicBezTo>
                    <a:cubicBezTo>
                      <a:pt x="27997" y="68521"/>
                      <a:pt x="26605" y="67884"/>
                      <a:pt x="25140" y="67581"/>
                    </a:cubicBezTo>
                    <a:cubicBezTo>
                      <a:pt x="23232" y="67186"/>
                      <a:pt x="21627" y="66114"/>
                      <a:pt x="19815" y="65539"/>
                    </a:cubicBezTo>
                    <a:cubicBezTo>
                      <a:pt x="19308" y="65378"/>
                      <a:pt x="18906" y="65017"/>
                      <a:pt x="18499" y="64745"/>
                    </a:cubicBezTo>
                    <a:cubicBezTo>
                      <a:pt x="16887" y="63670"/>
                      <a:pt x="15202" y="62720"/>
                      <a:pt x="13801" y="61295"/>
                    </a:cubicBezTo>
                    <a:cubicBezTo>
                      <a:pt x="12743" y="60218"/>
                      <a:pt x="11562" y="59209"/>
                      <a:pt x="10546" y="58098"/>
                    </a:cubicBezTo>
                    <a:cubicBezTo>
                      <a:pt x="9591" y="57054"/>
                      <a:pt x="8521" y="56113"/>
                      <a:pt x="7712" y="54875"/>
                    </a:cubicBezTo>
                    <a:cubicBezTo>
                      <a:pt x="6741" y="53391"/>
                      <a:pt x="5915" y="51852"/>
                      <a:pt x="5173" y="50267"/>
                    </a:cubicBezTo>
                    <a:cubicBezTo>
                      <a:pt x="4917" y="49721"/>
                      <a:pt x="4739" y="49046"/>
                      <a:pt x="4501" y="48505"/>
                    </a:cubicBezTo>
                    <a:cubicBezTo>
                      <a:pt x="4174" y="47758"/>
                      <a:pt x="3936" y="46982"/>
                      <a:pt x="3726" y="46224"/>
                    </a:cubicBezTo>
                    <a:cubicBezTo>
                      <a:pt x="3243" y="44490"/>
                      <a:pt x="2837" y="42727"/>
                      <a:pt x="2720" y="40913"/>
                    </a:cubicBezTo>
                    <a:cubicBezTo>
                      <a:pt x="2687" y="40423"/>
                      <a:pt x="2524" y="39955"/>
                      <a:pt x="2389" y="39480"/>
                    </a:cubicBezTo>
                    <a:cubicBezTo>
                      <a:pt x="2120" y="38528"/>
                      <a:pt x="1905" y="37516"/>
                      <a:pt x="2200" y="36487"/>
                    </a:cubicBezTo>
                    <a:cubicBezTo>
                      <a:pt x="2266" y="36260"/>
                      <a:pt x="2174" y="35893"/>
                      <a:pt x="2101" y="35693"/>
                    </a:cubicBezTo>
                    <a:cubicBezTo>
                      <a:pt x="1878" y="35086"/>
                      <a:pt x="2140" y="34478"/>
                      <a:pt x="1964" y="33896"/>
                    </a:cubicBezTo>
                    <a:cubicBezTo>
                      <a:pt x="1883" y="33627"/>
                      <a:pt x="1888" y="33403"/>
                      <a:pt x="2098" y="33171"/>
                    </a:cubicBezTo>
                    <a:cubicBezTo>
                      <a:pt x="2235" y="33020"/>
                      <a:pt x="2359" y="32773"/>
                      <a:pt x="2261" y="32574"/>
                    </a:cubicBezTo>
                    <a:cubicBezTo>
                      <a:pt x="1900" y="31838"/>
                      <a:pt x="2157" y="31130"/>
                      <a:pt x="2250" y="30391"/>
                    </a:cubicBezTo>
                    <a:cubicBezTo>
                      <a:pt x="2479" y="28594"/>
                      <a:pt x="3092" y="26891"/>
                      <a:pt x="3403" y="25119"/>
                    </a:cubicBezTo>
                    <a:cubicBezTo>
                      <a:pt x="3481" y="24685"/>
                      <a:pt x="3817" y="24449"/>
                      <a:pt x="3982" y="24089"/>
                    </a:cubicBezTo>
                    <a:cubicBezTo>
                      <a:pt x="4201" y="23612"/>
                      <a:pt x="3596" y="23066"/>
                      <a:pt x="4276" y="22549"/>
                    </a:cubicBezTo>
                    <a:cubicBezTo>
                      <a:pt x="4679" y="22244"/>
                      <a:pt x="4682" y="21439"/>
                      <a:pt x="4912" y="20877"/>
                    </a:cubicBezTo>
                    <a:cubicBezTo>
                      <a:pt x="5357" y="19799"/>
                      <a:pt x="5775" y="18701"/>
                      <a:pt x="6318" y="17671"/>
                    </a:cubicBezTo>
                    <a:cubicBezTo>
                      <a:pt x="6901" y="16560"/>
                      <a:pt x="7555" y="15491"/>
                      <a:pt x="8342" y="14488"/>
                    </a:cubicBezTo>
                    <a:cubicBezTo>
                      <a:pt x="9037" y="13603"/>
                      <a:pt x="9723" y="12715"/>
                      <a:pt x="10459" y="11861"/>
                    </a:cubicBezTo>
                    <a:cubicBezTo>
                      <a:pt x="10862" y="11392"/>
                      <a:pt x="11351" y="11025"/>
                      <a:pt x="11775" y="10585"/>
                    </a:cubicBezTo>
                    <a:cubicBezTo>
                      <a:pt x="13558" y="8728"/>
                      <a:pt x="15756" y="7390"/>
                      <a:pt x="17948" y="6086"/>
                    </a:cubicBezTo>
                    <a:cubicBezTo>
                      <a:pt x="19270" y="5301"/>
                      <a:pt x="20701" y="4705"/>
                      <a:pt x="22137" y="4117"/>
                    </a:cubicBezTo>
                    <a:cubicBezTo>
                      <a:pt x="23116" y="3717"/>
                      <a:pt x="24141" y="3387"/>
                      <a:pt x="25121" y="3129"/>
                    </a:cubicBezTo>
                    <a:cubicBezTo>
                      <a:pt x="26355" y="2804"/>
                      <a:pt x="27686" y="2665"/>
                      <a:pt x="28982" y="2491"/>
                    </a:cubicBezTo>
                    <a:cubicBezTo>
                      <a:pt x="30214" y="2325"/>
                      <a:pt x="31452" y="2091"/>
                      <a:pt x="32684" y="2042"/>
                    </a:cubicBezTo>
                    <a:cubicBezTo>
                      <a:pt x="33123" y="2024"/>
                      <a:pt x="33565" y="2016"/>
                      <a:pt x="34009" y="2016"/>
                    </a:cubicBezTo>
                    <a:cubicBezTo>
                      <a:pt x="34685" y="2016"/>
                      <a:pt x="35365" y="2035"/>
                      <a:pt x="36043" y="2067"/>
                    </a:cubicBezTo>
                    <a:cubicBezTo>
                      <a:pt x="36632" y="2094"/>
                      <a:pt x="37229" y="2241"/>
                      <a:pt x="37830" y="2241"/>
                    </a:cubicBezTo>
                    <a:cubicBezTo>
                      <a:pt x="38176" y="2241"/>
                      <a:pt x="38524" y="2192"/>
                      <a:pt x="38873" y="2043"/>
                    </a:cubicBezTo>
                    <a:cubicBezTo>
                      <a:pt x="38924" y="2021"/>
                      <a:pt x="38977" y="2012"/>
                      <a:pt x="39031" y="2012"/>
                    </a:cubicBezTo>
                    <a:close/>
                    <a:moveTo>
                      <a:pt x="33221" y="0"/>
                    </a:moveTo>
                    <a:cubicBezTo>
                      <a:pt x="33034" y="0"/>
                      <a:pt x="32834" y="33"/>
                      <a:pt x="32655" y="57"/>
                    </a:cubicBezTo>
                    <a:cubicBezTo>
                      <a:pt x="30838" y="290"/>
                      <a:pt x="29021" y="528"/>
                      <a:pt x="27209" y="792"/>
                    </a:cubicBezTo>
                    <a:cubicBezTo>
                      <a:pt x="25838" y="993"/>
                      <a:pt x="24483" y="1198"/>
                      <a:pt x="23148" y="1656"/>
                    </a:cubicBezTo>
                    <a:cubicBezTo>
                      <a:pt x="22333" y="1934"/>
                      <a:pt x="21509" y="2205"/>
                      <a:pt x="20737" y="2571"/>
                    </a:cubicBezTo>
                    <a:cubicBezTo>
                      <a:pt x="20096" y="2874"/>
                      <a:pt x="19337" y="2952"/>
                      <a:pt x="18808" y="3454"/>
                    </a:cubicBezTo>
                    <a:cubicBezTo>
                      <a:pt x="18338" y="3901"/>
                      <a:pt x="17648" y="4212"/>
                      <a:pt x="17189" y="4243"/>
                    </a:cubicBezTo>
                    <a:cubicBezTo>
                      <a:pt x="16627" y="4281"/>
                      <a:pt x="16435" y="4958"/>
                      <a:pt x="15964" y="4958"/>
                    </a:cubicBezTo>
                    <a:cubicBezTo>
                      <a:pt x="15883" y="4958"/>
                      <a:pt x="15793" y="4938"/>
                      <a:pt x="15691" y="4890"/>
                    </a:cubicBezTo>
                    <a:cubicBezTo>
                      <a:pt x="15689" y="5924"/>
                      <a:pt x="14300" y="5200"/>
                      <a:pt x="14101" y="6134"/>
                    </a:cubicBezTo>
                    <a:cubicBezTo>
                      <a:pt x="14060" y="6323"/>
                      <a:pt x="13362" y="6624"/>
                      <a:pt x="12973" y="6870"/>
                    </a:cubicBezTo>
                    <a:cubicBezTo>
                      <a:pt x="11999" y="7488"/>
                      <a:pt x="11256" y="8417"/>
                      <a:pt x="10246" y="8998"/>
                    </a:cubicBezTo>
                    <a:cubicBezTo>
                      <a:pt x="10103" y="9081"/>
                      <a:pt x="10070" y="9180"/>
                      <a:pt x="10117" y="9327"/>
                    </a:cubicBezTo>
                    <a:cubicBezTo>
                      <a:pt x="10173" y="9500"/>
                      <a:pt x="10141" y="9611"/>
                      <a:pt x="9978" y="9611"/>
                    </a:cubicBezTo>
                    <a:cubicBezTo>
                      <a:pt x="9954" y="9611"/>
                      <a:pt x="9927" y="9608"/>
                      <a:pt x="9898" y="9603"/>
                    </a:cubicBezTo>
                    <a:cubicBezTo>
                      <a:pt x="9856" y="9596"/>
                      <a:pt x="9816" y="9593"/>
                      <a:pt x="9780" y="9593"/>
                    </a:cubicBezTo>
                    <a:cubicBezTo>
                      <a:pt x="9420" y="9593"/>
                      <a:pt x="9302" y="9913"/>
                      <a:pt x="9146" y="10176"/>
                    </a:cubicBezTo>
                    <a:cubicBezTo>
                      <a:pt x="9011" y="10406"/>
                      <a:pt x="8885" y="10625"/>
                      <a:pt x="8634" y="10772"/>
                    </a:cubicBezTo>
                    <a:cubicBezTo>
                      <a:pt x="8228" y="11007"/>
                      <a:pt x="7528" y="11092"/>
                      <a:pt x="7975" y="11861"/>
                    </a:cubicBezTo>
                    <a:cubicBezTo>
                      <a:pt x="7994" y="11892"/>
                      <a:pt x="7927" y="12013"/>
                      <a:pt x="7874" y="12038"/>
                    </a:cubicBezTo>
                    <a:cubicBezTo>
                      <a:pt x="7208" y="12355"/>
                      <a:pt x="6909" y="13066"/>
                      <a:pt x="6444" y="13477"/>
                    </a:cubicBezTo>
                    <a:cubicBezTo>
                      <a:pt x="5725" y="14112"/>
                      <a:pt x="5525" y="14980"/>
                      <a:pt x="4937" y="15647"/>
                    </a:cubicBezTo>
                    <a:cubicBezTo>
                      <a:pt x="4056" y="16649"/>
                      <a:pt x="4178" y="18197"/>
                      <a:pt x="3306" y="19275"/>
                    </a:cubicBezTo>
                    <a:cubicBezTo>
                      <a:pt x="2837" y="19856"/>
                      <a:pt x="2793" y="20633"/>
                      <a:pt x="2463" y="21289"/>
                    </a:cubicBezTo>
                    <a:cubicBezTo>
                      <a:pt x="1927" y="22359"/>
                      <a:pt x="1770" y="23568"/>
                      <a:pt x="1483" y="24710"/>
                    </a:cubicBezTo>
                    <a:cubicBezTo>
                      <a:pt x="1340" y="25281"/>
                      <a:pt x="1239" y="25996"/>
                      <a:pt x="1076" y="26555"/>
                    </a:cubicBezTo>
                    <a:cubicBezTo>
                      <a:pt x="774" y="27568"/>
                      <a:pt x="544" y="28602"/>
                      <a:pt x="387" y="29649"/>
                    </a:cubicBezTo>
                    <a:cubicBezTo>
                      <a:pt x="242" y="30621"/>
                      <a:pt x="131" y="31614"/>
                      <a:pt x="163" y="32592"/>
                    </a:cubicBezTo>
                    <a:cubicBezTo>
                      <a:pt x="178" y="33034"/>
                      <a:pt x="1" y="33462"/>
                      <a:pt x="119" y="33893"/>
                    </a:cubicBezTo>
                    <a:cubicBezTo>
                      <a:pt x="478" y="35206"/>
                      <a:pt x="133" y="36559"/>
                      <a:pt x="391" y="37897"/>
                    </a:cubicBezTo>
                    <a:cubicBezTo>
                      <a:pt x="620" y="39078"/>
                      <a:pt x="550" y="40316"/>
                      <a:pt x="611" y="41529"/>
                    </a:cubicBezTo>
                    <a:cubicBezTo>
                      <a:pt x="665" y="42660"/>
                      <a:pt x="1087" y="43721"/>
                      <a:pt x="1251" y="44821"/>
                    </a:cubicBezTo>
                    <a:cubicBezTo>
                      <a:pt x="1407" y="45852"/>
                      <a:pt x="1619" y="46887"/>
                      <a:pt x="2011" y="47808"/>
                    </a:cubicBezTo>
                    <a:cubicBezTo>
                      <a:pt x="2771" y="49597"/>
                      <a:pt x="3408" y="51468"/>
                      <a:pt x="4557" y="53064"/>
                    </a:cubicBezTo>
                    <a:cubicBezTo>
                      <a:pt x="4923" y="53571"/>
                      <a:pt x="5195" y="54127"/>
                      <a:pt x="5573" y="54629"/>
                    </a:cubicBezTo>
                    <a:cubicBezTo>
                      <a:pt x="6253" y="55527"/>
                      <a:pt x="7014" y="56381"/>
                      <a:pt x="7636" y="57292"/>
                    </a:cubicBezTo>
                    <a:cubicBezTo>
                      <a:pt x="8877" y="59114"/>
                      <a:pt x="10484" y="60537"/>
                      <a:pt x="12026" y="62052"/>
                    </a:cubicBezTo>
                    <a:cubicBezTo>
                      <a:pt x="12110" y="62134"/>
                      <a:pt x="12206" y="62146"/>
                      <a:pt x="12301" y="62146"/>
                    </a:cubicBezTo>
                    <a:cubicBezTo>
                      <a:pt x="12339" y="62146"/>
                      <a:pt x="12378" y="62144"/>
                      <a:pt x="12416" y="62144"/>
                    </a:cubicBezTo>
                    <a:cubicBezTo>
                      <a:pt x="12531" y="62144"/>
                      <a:pt x="12635" y="62163"/>
                      <a:pt x="12699" y="62318"/>
                    </a:cubicBezTo>
                    <a:cubicBezTo>
                      <a:pt x="13070" y="63214"/>
                      <a:pt x="13882" y="63644"/>
                      <a:pt x="14645" y="64123"/>
                    </a:cubicBezTo>
                    <a:cubicBezTo>
                      <a:pt x="15692" y="64779"/>
                      <a:pt x="16745" y="65428"/>
                      <a:pt x="17788" y="66095"/>
                    </a:cubicBezTo>
                    <a:cubicBezTo>
                      <a:pt x="18502" y="66551"/>
                      <a:pt x="19222" y="66982"/>
                      <a:pt x="20037" y="67239"/>
                    </a:cubicBezTo>
                    <a:cubicBezTo>
                      <a:pt x="20406" y="67354"/>
                      <a:pt x="20465" y="67830"/>
                      <a:pt x="20851" y="67956"/>
                    </a:cubicBezTo>
                    <a:cubicBezTo>
                      <a:pt x="22377" y="68457"/>
                      <a:pt x="23922" y="68902"/>
                      <a:pt x="25446" y="69415"/>
                    </a:cubicBezTo>
                    <a:cubicBezTo>
                      <a:pt x="26876" y="69896"/>
                      <a:pt x="28388" y="70157"/>
                      <a:pt x="29898" y="70350"/>
                    </a:cubicBezTo>
                    <a:cubicBezTo>
                      <a:pt x="30312" y="70403"/>
                      <a:pt x="30726" y="70446"/>
                      <a:pt x="31140" y="70479"/>
                    </a:cubicBezTo>
                    <a:cubicBezTo>
                      <a:pt x="31346" y="70495"/>
                      <a:pt x="31552" y="70501"/>
                      <a:pt x="31758" y="70501"/>
                    </a:cubicBezTo>
                    <a:cubicBezTo>
                      <a:pt x="32309" y="70501"/>
                      <a:pt x="32859" y="70459"/>
                      <a:pt x="33411" y="70459"/>
                    </a:cubicBezTo>
                    <a:cubicBezTo>
                      <a:pt x="33758" y="70459"/>
                      <a:pt x="34105" y="70476"/>
                      <a:pt x="34453" y="70530"/>
                    </a:cubicBezTo>
                    <a:cubicBezTo>
                      <a:pt x="34924" y="70604"/>
                      <a:pt x="35406" y="70631"/>
                      <a:pt x="35888" y="70631"/>
                    </a:cubicBezTo>
                    <a:cubicBezTo>
                      <a:pt x="36229" y="70631"/>
                      <a:pt x="36569" y="70618"/>
                      <a:pt x="36906" y="70599"/>
                    </a:cubicBezTo>
                    <a:cubicBezTo>
                      <a:pt x="37826" y="70548"/>
                      <a:pt x="38739" y="70389"/>
                      <a:pt x="39489" y="70297"/>
                    </a:cubicBezTo>
                    <a:cubicBezTo>
                      <a:pt x="39636" y="70326"/>
                      <a:pt x="39776" y="70339"/>
                      <a:pt x="39911" y="70339"/>
                    </a:cubicBezTo>
                    <a:cubicBezTo>
                      <a:pt x="40662" y="70339"/>
                      <a:pt x="41243" y="69952"/>
                      <a:pt x="41873" y="69933"/>
                    </a:cubicBezTo>
                    <a:cubicBezTo>
                      <a:pt x="43042" y="69899"/>
                      <a:pt x="44079" y="69407"/>
                      <a:pt x="45181" y="69148"/>
                    </a:cubicBezTo>
                    <a:cubicBezTo>
                      <a:pt x="46375" y="68864"/>
                      <a:pt x="47486" y="68334"/>
                      <a:pt x="48629" y="67903"/>
                    </a:cubicBezTo>
                    <a:cubicBezTo>
                      <a:pt x="49953" y="67402"/>
                      <a:pt x="51167" y="66707"/>
                      <a:pt x="52400" y="66067"/>
                    </a:cubicBezTo>
                    <a:cubicBezTo>
                      <a:pt x="53372" y="65563"/>
                      <a:pt x="54186" y="64736"/>
                      <a:pt x="55151" y="64162"/>
                    </a:cubicBezTo>
                    <a:cubicBezTo>
                      <a:pt x="55286" y="64082"/>
                      <a:pt x="55403" y="63966"/>
                      <a:pt x="55513" y="63851"/>
                    </a:cubicBezTo>
                    <a:cubicBezTo>
                      <a:pt x="56045" y="63302"/>
                      <a:pt x="56485" y="62598"/>
                      <a:pt x="57120" y="62225"/>
                    </a:cubicBezTo>
                    <a:cubicBezTo>
                      <a:pt x="58234" y="61572"/>
                      <a:pt x="58791" y="60436"/>
                      <a:pt x="59701" y="59615"/>
                    </a:cubicBezTo>
                    <a:cubicBezTo>
                      <a:pt x="60780" y="58638"/>
                      <a:pt x="61389" y="57284"/>
                      <a:pt x="62193" y="56085"/>
                    </a:cubicBezTo>
                    <a:cubicBezTo>
                      <a:pt x="63406" y="54279"/>
                      <a:pt x="64318" y="52288"/>
                      <a:pt x="64893" y="50191"/>
                    </a:cubicBezTo>
                    <a:cubicBezTo>
                      <a:pt x="65422" y="48268"/>
                      <a:pt x="65822" y="46311"/>
                      <a:pt x="66379" y="44398"/>
                    </a:cubicBezTo>
                    <a:cubicBezTo>
                      <a:pt x="66967" y="42380"/>
                      <a:pt x="67165" y="40302"/>
                      <a:pt x="67326" y="38238"/>
                    </a:cubicBezTo>
                    <a:cubicBezTo>
                      <a:pt x="67477" y="36321"/>
                      <a:pt x="67217" y="34389"/>
                      <a:pt x="66780" y="32497"/>
                    </a:cubicBezTo>
                    <a:cubicBezTo>
                      <a:pt x="66611" y="31763"/>
                      <a:pt x="66510" y="31012"/>
                      <a:pt x="66379" y="30268"/>
                    </a:cubicBezTo>
                    <a:cubicBezTo>
                      <a:pt x="66325" y="29965"/>
                      <a:pt x="66380" y="29758"/>
                      <a:pt x="66750" y="29758"/>
                    </a:cubicBezTo>
                    <a:cubicBezTo>
                      <a:pt x="66755" y="29758"/>
                      <a:pt x="66761" y="29758"/>
                      <a:pt x="66766" y="29758"/>
                    </a:cubicBezTo>
                    <a:cubicBezTo>
                      <a:pt x="66804" y="29758"/>
                      <a:pt x="66842" y="29759"/>
                      <a:pt x="66880" y="29759"/>
                    </a:cubicBezTo>
                    <a:cubicBezTo>
                      <a:pt x="67853" y="29759"/>
                      <a:pt x="68826" y="29590"/>
                      <a:pt x="69781" y="29503"/>
                    </a:cubicBezTo>
                    <a:cubicBezTo>
                      <a:pt x="71534" y="29343"/>
                      <a:pt x="73316" y="29212"/>
                      <a:pt x="75059" y="28860"/>
                    </a:cubicBezTo>
                    <a:cubicBezTo>
                      <a:pt x="75836" y="28705"/>
                      <a:pt x="76011" y="28261"/>
                      <a:pt x="75907" y="27616"/>
                    </a:cubicBezTo>
                    <a:cubicBezTo>
                      <a:pt x="75775" y="26780"/>
                      <a:pt x="75521" y="25926"/>
                      <a:pt x="75167" y="25205"/>
                    </a:cubicBezTo>
                    <a:cubicBezTo>
                      <a:pt x="74173" y="23173"/>
                      <a:pt x="73373" y="21045"/>
                      <a:pt x="71914" y="19228"/>
                    </a:cubicBezTo>
                    <a:cubicBezTo>
                      <a:pt x="70831" y="17878"/>
                      <a:pt x="69829" y="16454"/>
                      <a:pt x="68698" y="15134"/>
                    </a:cubicBezTo>
                    <a:cubicBezTo>
                      <a:pt x="67748" y="14026"/>
                      <a:pt x="66628" y="13079"/>
                      <a:pt x="65598" y="12055"/>
                    </a:cubicBezTo>
                    <a:cubicBezTo>
                      <a:pt x="64542" y="11007"/>
                      <a:pt x="63294" y="10098"/>
                      <a:pt x="62022" y="9252"/>
                    </a:cubicBezTo>
                    <a:cubicBezTo>
                      <a:pt x="60116" y="7986"/>
                      <a:pt x="58296" y="6584"/>
                      <a:pt x="56230" y="5579"/>
                    </a:cubicBezTo>
                    <a:cubicBezTo>
                      <a:pt x="54869" y="4916"/>
                      <a:pt x="53531" y="4209"/>
                      <a:pt x="52105" y="3675"/>
                    </a:cubicBezTo>
                    <a:cubicBezTo>
                      <a:pt x="51521" y="3456"/>
                      <a:pt x="50927" y="3295"/>
                      <a:pt x="50341" y="3101"/>
                    </a:cubicBezTo>
                    <a:cubicBezTo>
                      <a:pt x="49757" y="2908"/>
                      <a:pt x="49235" y="2591"/>
                      <a:pt x="48615" y="2441"/>
                    </a:cubicBezTo>
                    <a:cubicBezTo>
                      <a:pt x="47914" y="2272"/>
                      <a:pt x="47147" y="2322"/>
                      <a:pt x="46500" y="1855"/>
                    </a:cubicBezTo>
                    <a:cubicBezTo>
                      <a:pt x="46025" y="1511"/>
                      <a:pt x="45377" y="1580"/>
                      <a:pt x="44821" y="1281"/>
                    </a:cubicBezTo>
                    <a:cubicBezTo>
                      <a:pt x="44670" y="1199"/>
                      <a:pt x="44457" y="1186"/>
                      <a:pt x="44222" y="1186"/>
                    </a:cubicBezTo>
                    <a:cubicBezTo>
                      <a:pt x="44113" y="1186"/>
                      <a:pt x="43999" y="1189"/>
                      <a:pt x="43884" y="1189"/>
                    </a:cubicBezTo>
                    <a:cubicBezTo>
                      <a:pt x="43698" y="1189"/>
                      <a:pt x="43510" y="1182"/>
                      <a:pt x="43334" y="1144"/>
                    </a:cubicBezTo>
                    <a:cubicBezTo>
                      <a:pt x="41733" y="800"/>
                      <a:pt x="40125" y="472"/>
                      <a:pt x="38504" y="262"/>
                    </a:cubicBezTo>
                    <a:cubicBezTo>
                      <a:pt x="37990" y="196"/>
                      <a:pt x="37472" y="154"/>
                      <a:pt x="36946" y="154"/>
                    </a:cubicBezTo>
                    <a:cubicBezTo>
                      <a:pt x="36584" y="154"/>
                      <a:pt x="36218" y="173"/>
                      <a:pt x="35845" y="218"/>
                    </a:cubicBezTo>
                    <a:cubicBezTo>
                      <a:pt x="35506" y="259"/>
                      <a:pt x="35120" y="322"/>
                      <a:pt x="34726" y="322"/>
                    </a:cubicBezTo>
                    <a:cubicBezTo>
                      <a:pt x="34352" y="322"/>
                      <a:pt x="33970" y="265"/>
                      <a:pt x="33613" y="78"/>
                    </a:cubicBezTo>
                    <a:cubicBezTo>
                      <a:pt x="33502" y="20"/>
                      <a:pt x="33365" y="0"/>
                      <a:pt x="332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1560411" y="1479416"/>
                <a:ext cx="951930" cy="881790"/>
              </a:xfrm>
              <a:custGeom>
                <a:avLst/>
                <a:gdLst/>
                <a:ahLst/>
                <a:cxnLst/>
                <a:rect l="l" t="t" r="r" b="b"/>
                <a:pathLst>
                  <a:path w="72528" h="67184" extrusionOk="0">
                    <a:moveTo>
                      <a:pt x="37153" y="1"/>
                    </a:moveTo>
                    <a:cubicBezTo>
                      <a:pt x="37099" y="1"/>
                      <a:pt x="37046" y="10"/>
                      <a:pt x="36995" y="32"/>
                    </a:cubicBezTo>
                    <a:cubicBezTo>
                      <a:pt x="36646" y="181"/>
                      <a:pt x="36298" y="230"/>
                      <a:pt x="35952" y="230"/>
                    </a:cubicBezTo>
                    <a:cubicBezTo>
                      <a:pt x="35351" y="230"/>
                      <a:pt x="34754" y="83"/>
                      <a:pt x="34165" y="56"/>
                    </a:cubicBezTo>
                    <a:cubicBezTo>
                      <a:pt x="33487" y="24"/>
                      <a:pt x="32807" y="5"/>
                      <a:pt x="32131" y="5"/>
                    </a:cubicBezTo>
                    <a:cubicBezTo>
                      <a:pt x="31687" y="5"/>
                      <a:pt x="31245" y="13"/>
                      <a:pt x="30806" y="31"/>
                    </a:cubicBezTo>
                    <a:cubicBezTo>
                      <a:pt x="29574" y="80"/>
                      <a:pt x="28336" y="314"/>
                      <a:pt x="27104" y="480"/>
                    </a:cubicBezTo>
                    <a:cubicBezTo>
                      <a:pt x="25808" y="654"/>
                      <a:pt x="24477" y="793"/>
                      <a:pt x="23243" y="1118"/>
                    </a:cubicBezTo>
                    <a:cubicBezTo>
                      <a:pt x="22263" y="1376"/>
                      <a:pt x="21238" y="1706"/>
                      <a:pt x="20259" y="2106"/>
                    </a:cubicBezTo>
                    <a:cubicBezTo>
                      <a:pt x="18823" y="2694"/>
                      <a:pt x="17392" y="3290"/>
                      <a:pt x="16070" y="4075"/>
                    </a:cubicBezTo>
                    <a:cubicBezTo>
                      <a:pt x="13878" y="5379"/>
                      <a:pt x="11680" y="6717"/>
                      <a:pt x="9897" y="8574"/>
                    </a:cubicBezTo>
                    <a:cubicBezTo>
                      <a:pt x="9473" y="9014"/>
                      <a:pt x="8984" y="9381"/>
                      <a:pt x="8581" y="9850"/>
                    </a:cubicBezTo>
                    <a:cubicBezTo>
                      <a:pt x="7845" y="10704"/>
                      <a:pt x="7159" y="11592"/>
                      <a:pt x="6464" y="12477"/>
                    </a:cubicBezTo>
                    <a:cubicBezTo>
                      <a:pt x="5677" y="13480"/>
                      <a:pt x="5023" y="14549"/>
                      <a:pt x="4440" y="15660"/>
                    </a:cubicBezTo>
                    <a:cubicBezTo>
                      <a:pt x="3897" y="16690"/>
                      <a:pt x="3479" y="17788"/>
                      <a:pt x="3034" y="18866"/>
                    </a:cubicBezTo>
                    <a:cubicBezTo>
                      <a:pt x="2804" y="19428"/>
                      <a:pt x="2801" y="20233"/>
                      <a:pt x="2398" y="20538"/>
                    </a:cubicBezTo>
                    <a:cubicBezTo>
                      <a:pt x="1718" y="21055"/>
                      <a:pt x="2323" y="21601"/>
                      <a:pt x="2104" y="22078"/>
                    </a:cubicBezTo>
                    <a:cubicBezTo>
                      <a:pt x="1939" y="22438"/>
                      <a:pt x="1603" y="22674"/>
                      <a:pt x="1525" y="23108"/>
                    </a:cubicBezTo>
                    <a:cubicBezTo>
                      <a:pt x="1214" y="24880"/>
                      <a:pt x="601" y="26583"/>
                      <a:pt x="372" y="28380"/>
                    </a:cubicBezTo>
                    <a:cubicBezTo>
                      <a:pt x="279" y="29119"/>
                      <a:pt x="22" y="29827"/>
                      <a:pt x="383" y="30563"/>
                    </a:cubicBezTo>
                    <a:cubicBezTo>
                      <a:pt x="481" y="30762"/>
                      <a:pt x="357" y="31009"/>
                      <a:pt x="220" y="31160"/>
                    </a:cubicBezTo>
                    <a:cubicBezTo>
                      <a:pt x="10" y="31392"/>
                      <a:pt x="5" y="31616"/>
                      <a:pt x="86" y="31885"/>
                    </a:cubicBezTo>
                    <a:cubicBezTo>
                      <a:pt x="262" y="32467"/>
                      <a:pt x="0" y="33075"/>
                      <a:pt x="223" y="33682"/>
                    </a:cubicBezTo>
                    <a:cubicBezTo>
                      <a:pt x="296" y="33882"/>
                      <a:pt x="388" y="34249"/>
                      <a:pt x="322" y="34476"/>
                    </a:cubicBezTo>
                    <a:cubicBezTo>
                      <a:pt x="27" y="35505"/>
                      <a:pt x="242" y="36517"/>
                      <a:pt x="511" y="37469"/>
                    </a:cubicBezTo>
                    <a:cubicBezTo>
                      <a:pt x="646" y="37944"/>
                      <a:pt x="809" y="38412"/>
                      <a:pt x="842" y="38902"/>
                    </a:cubicBezTo>
                    <a:cubicBezTo>
                      <a:pt x="959" y="40716"/>
                      <a:pt x="1365" y="42479"/>
                      <a:pt x="1848" y="44213"/>
                    </a:cubicBezTo>
                    <a:cubicBezTo>
                      <a:pt x="2058" y="44971"/>
                      <a:pt x="2296" y="45747"/>
                      <a:pt x="2623" y="46494"/>
                    </a:cubicBezTo>
                    <a:cubicBezTo>
                      <a:pt x="2861" y="47035"/>
                      <a:pt x="3039" y="47710"/>
                      <a:pt x="3295" y="48256"/>
                    </a:cubicBezTo>
                    <a:cubicBezTo>
                      <a:pt x="4037" y="49841"/>
                      <a:pt x="4863" y="51380"/>
                      <a:pt x="5834" y="52864"/>
                    </a:cubicBezTo>
                    <a:cubicBezTo>
                      <a:pt x="6643" y="54102"/>
                      <a:pt x="7713" y="55043"/>
                      <a:pt x="8668" y="56087"/>
                    </a:cubicBezTo>
                    <a:cubicBezTo>
                      <a:pt x="9684" y="57198"/>
                      <a:pt x="10865" y="58207"/>
                      <a:pt x="11923" y="59284"/>
                    </a:cubicBezTo>
                    <a:cubicBezTo>
                      <a:pt x="13324" y="60709"/>
                      <a:pt x="15009" y="61659"/>
                      <a:pt x="16621" y="62734"/>
                    </a:cubicBezTo>
                    <a:cubicBezTo>
                      <a:pt x="17028" y="63006"/>
                      <a:pt x="17430" y="63367"/>
                      <a:pt x="17937" y="63528"/>
                    </a:cubicBezTo>
                    <a:cubicBezTo>
                      <a:pt x="19749" y="64103"/>
                      <a:pt x="21354" y="65175"/>
                      <a:pt x="23262" y="65570"/>
                    </a:cubicBezTo>
                    <a:cubicBezTo>
                      <a:pt x="24727" y="65873"/>
                      <a:pt x="26119" y="66510"/>
                      <a:pt x="27625" y="66740"/>
                    </a:cubicBezTo>
                    <a:cubicBezTo>
                      <a:pt x="29173" y="66976"/>
                      <a:pt x="30708" y="67137"/>
                      <a:pt x="32284" y="67177"/>
                    </a:cubicBezTo>
                    <a:cubicBezTo>
                      <a:pt x="32454" y="67181"/>
                      <a:pt x="32624" y="67183"/>
                      <a:pt x="32794" y="67183"/>
                    </a:cubicBezTo>
                    <a:cubicBezTo>
                      <a:pt x="34026" y="67183"/>
                      <a:pt x="35250" y="67083"/>
                      <a:pt x="36477" y="67083"/>
                    </a:cubicBezTo>
                    <a:cubicBezTo>
                      <a:pt x="36657" y="67083"/>
                      <a:pt x="36837" y="67085"/>
                      <a:pt x="37018" y="67090"/>
                    </a:cubicBezTo>
                    <a:cubicBezTo>
                      <a:pt x="37065" y="67091"/>
                      <a:pt x="37111" y="67092"/>
                      <a:pt x="37158" y="67092"/>
                    </a:cubicBezTo>
                    <a:cubicBezTo>
                      <a:pt x="38603" y="67092"/>
                      <a:pt x="39892" y="66472"/>
                      <a:pt x="41237" y="66085"/>
                    </a:cubicBezTo>
                    <a:cubicBezTo>
                      <a:pt x="42694" y="65666"/>
                      <a:pt x="44077" y="64960"/>
                      <a:pt x="45526" y="64602"/>
                    </a:cubicBezTo>
                    <a:cubicBezTo>
                      <a:pt x="46408" y="64385"/>
                      <a:pt x="47047" y="63812"/>
                      <a:pt x="47884" y="63552"/>
                    </a:cubicBezTo>
                    <a:cubicBezTo>
                      <a:pt x="48705" y="63297"/>
                      <a:pt x="49687" y="62860"/>
                      <a:pt x="50247" y="62031"/>
                    </a:cubicBezTo>
                    <a:cubicBezTo>
                      <a:pt x="50841" y="61151"/>
                      <a:pt x="52209" y="61180"/>
                      <a:pt x="52554" y="60023"/>
                    </a:cubicBezTo>
                    <a:cubicBezTo>
                      <a:pt x="52576" y="59947"/>
                      <a:pt x="52725" y="59906"/>
                      <a:pt x="52815" y="59850"/>
                    </a:cubicBezTo>
                    <a:cubicBezTo>
                      <a:pt x="53182" y="59623"/>
                      <a:pt x="54142" y="60003"/>
                      <a:pt x="53722" y="58965"/>
                    </a:cubicBezTo>
                    <a:cubicBezTo>
                      <a:pt x="53717" y="58956"/>
                      <a:pt x="53753" y="58921"/>
                      <a:pt x="53777" y="58912"/>
                    </a:cubicBezTo>
                    <a:cubicBezTo>
                      <a:pt x="54525" y="58565"/>
                      <a:pt x="55099" y="58025"/>
                      <a:pt x="55438" y="57279"/>
                    </a:cubicBezTo>
                    <a:cubicBezTo>
                      <a:pt x="55488" y="57169"/>
                      <a:pt x="55559" y="57140"/>
                      <a:pt x="55637" y="57140"/>
                    </a:cubicBezTo>
                    <a:cubicBezTo>
                      <a:pt x="55721" y="57140"/>
                      <a:pt x="55814" y="57172"/>
                      <a:pt x="55899" y="57172"/>
                    </a:cubicBezTo>
                    <a:cubicBezTo>
                      <a:pt x="55988" y="57172"/>
                      <a:pt x="56069" y="57137"/>
                      <a:pt x="56124" y="56996"/>
                    </a:cubicBezTo>
                    <a:cubicBezTo>
                      <a:pt x="56502" y="56012"/>
                      <a:pt x="57334" y="55320"/>
                      <a:pt x="57882" y="54438"/>
                    </a:cubicBezTo>
                    <a:cubicBezTo>
                      <a:pt x="58037" y="54188"/>
                      <a:pt x="58003" y="53908"/>
                      <a:pt x="58207" y="53656"/>
                    </a:cubicBezTo>
                    <a:cubicBezTo>
                      <a:pt x="58974" y="52702"/>
                      <a:pt x="59557" y="51621"/>
                      <a:pt x="60044" y="50501"/>
                    </a:cubicBezTo>
                    <a:cubicBezTo>
                      <a:pt x="60424" y="49625"/>
                      <a:pt x="60550" y="48631"/>
                      <a:pt x="61317" y="47945"/>
                    </a:cubicBezTo>
                    <a:cubicBezTo>
                      <a:pt x="61385" y="47883"/>
                      <a:pt x="61373" y="47740"/>
                      <a:pt x="61424" y="47646"/>
                    </a:cubicBezTo>
                    <a:cubicBezTo>
                      <a:pt x="62020" y="46551"/>
                      <a:pt x="62051" y="45296"/>
                      <a:pt x="62395" y="44128"/>
                    </a:cubicBezTo>
                    <a:cubicBezTo>
                      <a:pt x="62802" y="42735"/>
                      <a:pt x="62983" y="41275"/>
                      <a:pt x="63246" y="39840"/>
                    </a:cubicBezTo>
                    <a:cubicBezTo>
                      <a:pt x="63448" y="38731"/>
                      <a:pt x="63817" y="37608"/>
                      <a:pt x="63761" y="36508"/>
                    </a:cubicBezTo>
                    <a:cubicBezTo>
                      <a:pt x="63698" y="35317"/>
                      <a:pt x="63770" y="34112"/>
                      <a:pt x="63586" y="32919"/>
                    </a:cubicBezTo>
                    <a:cubicBezTo>
                      <a:pt x="63509" y="32409"/>
                      <a:pt x="63252" y="31880"/>
                      <a:pt x="63319" y="31421"/>
                    </a:cubicBezTo>
                    <a:cubicBezTo>
                      <a:pt x="63443" y="30550"/>
                      <a:pt x="62648" y="29779"/>
                      <a:pt x="63137" y="28914"/>
                    </a:cubicBezTo>
                    <a:cubicBezTo>
                      <a:pt x="62578" y="28470"/>
                      <a:pt x="62877" y="27753"/>
                      <a:pt x="62623" y="27266"/>
                    </a:cubicBezTo>
                    <a:cubicBezTo>
                      <a:pt x="62412" y="26857"/>
                      <a:pt x="62654" y="26773"/>
                      <a:pt x="62793" y="26590"/>
                    </a:cubicBezTo>
                    <a:cubicBezTo>
                      <a:pt x="62973" y="26352"/>
                      <a:pt x="63321" y="26222"/>
                      <a:pt x="63549" y="26222"/>
                    </a:cubicBezTo>
                    <a:cubicBezTo>
                      <a:pt x="63582" y="26222"/>
                      <a:pt x="63613" y="26224"/>
                      <a:pt x="63641" y="26230"/>
                    </a:cubicBezTo>
                    <a:cubicBezTo>
                      <a:pt x="63772" y="26257"/>
                      <a:pt x="63902" y="26269"/>
                      <a:pt x="64031" y="26269"/>
                    </a:cubicBezTo>
                    <a:cubicBezTo>
                      <a:pt x="64648" y="26269"/>
                      <a:pt x="65234" y="26010"/>
                      <a:pt x="65857" y="26010"/>
                    </a:cubicBezTo>
                    <a:cubicBezTo>
                      <a:pt x="65968" y="26010"/>
                      <a:pt x="66080" y="26018"/>
                      <a:pt x="66194" y="26037"/>
                    </a:cubicBezTo>
                    <a:cubicBezTo>
                      <a:pt x="66365" y="26067"/>
                      <a:pt x="66569" y="26087"/>
                      <a:pt x="66774" y="26087"/>
                    </a:cubicBezTo>
                    <a:cubicBezTo>
                      <a:pt x="67005" y="26087"/>
                      <a:pt x="67236" y="26061"/>
                      <a:pt x="67426" y="25992"/>
                    </a:cubicBezTo>
                    <a:cubicBezTo>
                      <a:pt x="67810" y="25853"/>
                      <a:pt x="68197" y="25829"/>
                      <a:pt x="68558" y="25829"/>
                    </a:cubicBezTo>
                    <a:cubicBezTo>
                      <a:pt x="68755" y="25829"/>
                      <a:pt x="68945" y="25836"/>
                      <a:pt x="69123" y="25836"/>
                    </a:cubicBezTo>
                    <a:cubicBezTo>
                      <a:pt x="69325" y="25836"/>
                      <a:pt x="69512" y="25827"/>
                      <a:pt x="69677" y="25787"/>
                    </a:cubicBezTo>
                    <a:cubicBezTo>
                      <a:pt x="69714" y="25788"/>
                      <a:pt x="69751" y="25788"/>
                      <a:pt x="69787" y="25788"/>
                    </a:cubicBezTo>
                    <a:cubicBezTo>
                      <a:pt x="70695" y="25788"/>
                      <a:pt x="71381" y="25478"/>
                      <a:pt x="72094" y="25478"/>
                    </a:cubicBezTo>
                    <a:cubicBezTo>
                      <a:pt x="72165" y="25478"/>
                      <a:pt x="72237" y="25481"/>
                      <a:pt x="72309" y="25488"/>
                    </a:cubicBezTo>
                    <a:cubicBezTo>
                      <a:pt x="72320" y="25489"/>
                      <a:pt x="72330" y="25490"/>
                      <a:pt x="72340" y="25490"/>
                    </a:cubicBezTo>
                    <a:cubicBezTo>
                      <a:pt x="72527" y="25490"/>
                      <a:pt x="72503" y="25311"/>
                      <a:pt x="72446" y="25143"/>
                    </a:cubicBezTo>
                    <a:cubicBezTo>
                      <a:pt x="71616" y="22764"/>
                      <a:pt x="70632" y="20476"/>
                      <a:pt x="69113" y="18427"/>
                    </a:cubicBezTo>
                    <a:cubicBezTo>
                      <a:pt x="68235" y="17239"/>
                      <a:pt x="67387" y="15996"/>
                      <a:pt x="66348" y="14980"/>
                    </a:cubicBezTo>
                    <a:cubicBezTo>
                      <a:pt x="64966" y="13631"/>
                      <a:pt x="63729" y="12076"/>
                      <a:pt x="62129" y="11013"/>
                    </a:cubicBezTo>
                    <a:cubicBezTo>
                      <a:pt x="60554" y="9968"/>
                      <a:pt x="59221" y="8635"/>
                      <a:pt x="57608" y="7636"/>
                    </a:cubicBezTo>
                    <a:cubicBezTo>
                      <a:pt x="56297" y="6824"/>
                      <a:pt x="54999" y="5984"/>
                      <a:pt x="53679" y="5180"/>
                    </a:cubicBezTo>
                    <a:cubicBezTo>
                      <a:pt x="53120" y="4839"/>
                      <a:pt x="52478" y="4777"/>
                      <a:pt x="51955" y="4458"/>
                    </a:cubicBezTo>
                    <a:cubicBezTo>
                      <a:pt x="51505" y="4184"/>
                      <a:pt x="51060" y="4002"/>
                      <a:pt x="50561" y="3867"/>
                    </a:cubicBezTo>
                    <a:cubicBezTo>
                      <a:pt x="50124" y="3750"/>
                      <a:pt x="49811" y="3395"/>
                      <a:pt x="49334" y="3229"/>
                    </a:cubicBezTo>
                    <a:cubicBezTo>
                      <a:pt x="48470" y="2932"/>
                      <a:pt x="47467" y="2941"/>
                      <a:pt x="46728" y="2313"/>
                    </a:cubicBezTo>
                    <a:cubicBezTo>
                      <a:pt x="46336" y="1980"/>
                      <a:pt x="45861" y="1858"/>
                      <a:pt x="45406" y="1858"/>
                    </a:cubicBezTo>
                    <a:cubicBezTo>
                      <a:pt x="45290" y="1858"/>
                      <a:pt x="45176" y="1866"/>
                      <a:pt x="45065" y="1880"/>
                    </a:cubicBezTo>
                    <a:cubicBezTo>
                      <a:pt x="45030" y="1885"/>
                      <a:pt x="44996" y="1887"/>
                      <a:pt x="44964" y="1887"/>
                    </a:cubicBezTo>
                    <a:cubicBezTo>
                      <a:pt x="44459" y="1887"/>
                      <a:pt x="44220" y="1379"/>
                      <a:pt x="43700" y="1379"/>
                    </a:cubicBezTo>
                    <a:cubicBezTo>
                      <a:pt x="43664" y="1379"/>
                      <a:pt x="43626" y="1382"/>
                      <a:pt x="43587" y="1387"/>
                    </a:cubicBezTo>
                    <a:cubicBezTo>
                      <a:pt x="43534" y="1394"/>
                      <a:pt x="43480" y="1398"/>
                      <a:pt x="43427" y="1398"/>
                    </a:cubicBezTo>
                    <a:cubicBezTo>
                      <a:pt x="42771" y="1398"/>
                      <a:pt x="42151" y="892"/>
                      <a:pt x="41487" y="794"/>
                    </a:cubicBezTo>
                    <a:cubicBezTo>
                      <a:pt x="40325" y="620"/>
                      <a:pt x="39154" y="533"/>
                      <a:pt x="37996" y="287"/>
                    </a:cubicBezTo>
                    <a:cubicBezTo>
                      <a:pt x="37710" y="227"/>
                      <a:pt x="37417" y="1"/>
                      <a:pt x="371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973;p33"/>
            <p:cNvGrpSpPr/>
            <p:nvPr/>
          </p:nvGrpSpPr>
          <p:grpSpPr>
            <a:xfrm>
              <a:off x="1805799" y="1632227"/>
              <a:ext cx="600706" cy="627654"/>
              <a:chOff x="1715737" y="1632227"/>
              <a:chExt cx="600706" cy="627654"/>
            </a:xfrm>
          </p:grpSpPr>
          <p:sp>
            <p:nvSpPr>
              <p:cNvPr id="974" name="Google Shape;974;p33"/>
              <p:cNvSpPr/>
              <p:nvPr/>
            </p:nvSpPr>
            <p:spPr>
              <a:xfrm>
                <a:off x="1715737" y="1678141"/>
                <a:ext cx="486833" cy="581739"/>
              </a:xfrm>
              <a:custGeom>
                <a:avLst/>
                <a:gdLst/>
                <a:ahLst/>
                <a:cxnLst/>
                <a:rect l="l" t="t" r="r" b="b"/>
                <a:pathLst>
                  <a:path w="37092" h="44323" extrusionOk="0">
                    <a:moveTo>
                      <a:pt x="29003" y="1596"/>
                    </a:moveTo>
                    <a:cubicBezTo>
                      <a:pt x="29333" y="1596"/>
                      <a:pt x="29415" y="1777"/>
                      <a:pt x="29484" y="1995"/>
                    </a:cubicBezTo>
                    <a:cubicBezTo>
                      <a:pt x="29728" y="2789"/>
                      <a:pt x="29962" y="3589"/>
                      <a:pt x="30242" y="4372"/>
                    </a:cubicBezTo>
                    <a:cubicBezTo>
                      <a:pt x="30615" y="5415"/>
                      <a:pt x="30950" y="6486"/>
                      <a:pt x="31449" y="7469"/>
                    </a:cubicBezTo>
                    <a:cubicBezTo>
                      <a:pt x="31780" y="8124"/>
                      <a:pt x="31922" y="8828"/>
                      <a:pt x="32221" y="9491"/>
                    </a:cubicBezTo>
                    <a:cubicBezTo>
                      <a:pt x="32777" y="10722"/>
                      <a:pt x="33079" y="12064"/>
                      <a:pt x="33551" y="13335"/>
                    </a:cubicBezTo>
                    <a:cubicBezTo>
                      <a:pt x="34034" y="14646"/>
                      <a:pt x="34574" y="15939"/>
                      <a:pt x="35137" y="17218"/>
                    </a:cubicBezTo>
                    <a:cubicBezTo>
                      <a:pt x="35249" y="17471"/>
                      <a:pt x="35214" y="17560"/>
                      <a:pt x="35014" y="17632"/>
                    </a:cubicBezTo>
                    <a:cubicBezTo>
                      <a:pt x="34198" y="17930"/>
                      <a:pt x="33443" y="18367"/>
                      <a:pt x="32617" y="18658"/>
                    </a:cubicBezTo>
                    <a:cubicBezTo>
                      <a:pt x="31780" y="18955"/>
                      <a:pt x="31066" y="19539"/>
                      <a:pt x="30186" y="19786"/>
                    </a:cubicBezTo>
                    <a:cubicBezTo>
                      <a:pt x="29986" y="19842"/>
                      <a:pt x="29826" y="19874"/>
                      <a:pt x="29701" y="19874"/>
                    </a:cubicBezTo>
                    <a:cubicBezTo>
                      <a:pt x="29397" y="19874"/>
                      <a:pt x="29302" y="19683"/>
                      <a:pt x="29360" y="19181"/>
                    </a:cubicBezTo>
                    <a:cubicBezTo>
                      <a:pt x="29439" y="18507"/>
                      <a:pt x="29257" y="17996"/>
                      <a:pt x="28759" y="17541"/>
                    </a:cubicBezTo>
                    <a:cubicBezTo>
                      <a:pt x="28148" y="16983"/>
                      <a:pt x="28475" y="16079"/>
                      <a:pt x="28047" y="15446"/>
                    </a:cubicBezTo>
                    <a:cubicBezTo>
                      <a:pt x="27243" y="14257"/>
                      <a:pt x="27235" y="12756"/>
                      <a:pt x="26465" y="11535"/>
                    </a:cubicBezTo>
                    <a:cubicBezTo>
                      <a:pt x="26020" y="10830"/>
                      <a:pt x="26115" y="9852"/>
                      <a:pt x="25595" y="9152"/>
                    </a:cubicBezTo>
                    <a:cubicBezTo>
                      <a:pt x="25001" y="8349"/>
                      <a:pt x="25052" y="7282"/>
                      <a:pt x="24427" y="6481"/>
                    </a:cubicBezTo>
                    <a:cubicBezTo>
                      <a:pt x="24316" y="6338"/>
                      <a:pt x="24169" y="5870"/>
                      <a:pt x="24239" y="5614"/>
                    </a:cubicBezTo>
                    <a:cubicBezTo>
                      <a:pt x="24358" y="5173"/>
                      <a:pt x="23987" y="4950"/>
                      <a:pt x="23956" y="4628"/>
                    </a:cubicBezTo>
                    <a:cubicBezTo>
                      <a:pt x="23928" y="4323"/>
                      <a:pt x="23290" y="4451"/>
                      <a:pt x="23601" y="4216"/>
                    </a:cubicBezTo>
                    <a:cubicBezTo>
                      <a:pt x="23931" y="3967"/>
                      <a:pt x="24086" y="3466"/>
                      <a:pt x="24539" y="3433"/>
                    </a:cubicBezTo>
                    <a:cubicBezTo>
                      <a:pt x="25164" y="3387"/>
                      <a:pt x="25674" y="3124"/>
                      <a:pt x="26183" y="2796"/>
                    </a:cubicBezTo>
                    <a:cubicBezTo>
                      <a:pt x="26567" y="2547"/>
                      <a:pt x="26978" y="2231"/>
                      <a:pt x="27404" y="2184"/>
                    </a:cubicBezTo>
                    <a:cubicBezTo>
                      <a:pt x="28008" y="2116"/>
                      <a:pt x="28417" y="1635"/>
                      <a:pt x="28860" y="1606"/>
                    </a:cubicBezTo>
                    <a:cubicBezTo>
                      <a:pt x="28912" y="1599"/>
                      <a:pt x="28960" y="1596"/>
                      <a:pt x="29003" y="1596"/>
                    </a:cubicBezTo>
                    <a:close/>
                    <a:moveTo>
                      <a:pt x="23267" y="6575"/>
                    </a:moveTo>
                    <a:cubicBezTo>
                      <a:pt x="23394" y="6575"/>
                      <a:pt x="23444" y="6691"/>
                      <a:pt x="23512" y="6945"/>
                    </a:cubicBezTo>
                    <a:cubicBezTo>
                      <a:pt x="24026" y="8824"/>
                      <a:pt x="24640" y="10666"/>
                      <a:pt x="25422" y="12459"/>
                    </a:cubicBezTo>
                    <a:cubicBezTo>
                      <a:pt x="26004" y="13791"/>
                      <a:pt x="26424" y="15192"/>
                      <a:pt x="26933" y="16557"/>
                    </a:cubicBezTo>
                    <a:cubicBezTo>
                      <a:pt x="27022" y="16798"/>
                      <a:pt x="27053" y="16891"/>
                      <a:pt x="26756" y="17016"/>
                    </a:cubicBezTo>
                    <a:cubicBezTo>
                      <a:pt x="25928" y="17364"/>
                      <a:pt x="25097" y="17683"/>
                      <a:pt x="24242" y="17958"/>
                    </a:cubicBezTo>
                    <a:cubicBezTo>
                      <a:pt x="23176" y="18302"/>
                      <a:pt x="22149" y="18770"/>
                      <a:pt x="21082" y="19106"/>
                    </a:cubicBezTo>
                    <a:cubicBezTo>
                      <a:pt x="20322" y="19346"/>
                      <a:pt x="19659" y="19822"/>
                      <a:pt x="18850" y="19942"/>
                    </a:cubicBezTo>
                    <a:cubicBezTo>
                      <a:pt x="18586" y="19981"/>
                      <a:pt x="18349" y="20219"/>
                      <a:pt x="18103" y="20373"/>
                    </a:cubicBezTo>
                    <a:cubicBezTo>
                      <a:pt x="17881" y="20512"/>
                      <a:pt x="17703" y="20582"/>
                      <a:pt x="17561" y="20582"/>
                    </a:cubicBezTo>
                    <a:cubicBezTo>
                      <a:pt x="17306" y="20582"/>
                      <a:pt x="17166" y="20355"/>
                      <a:pt x="17095" y="19893"/>
                    </a:cubicBezTo>
                    <a:cubicBezTo>
                      <a:pt x="17016" y="19371"/>
                      <a:pt x="16887" y="18870"/>
                      <a:pt x="16476" y="18450"/>
                    </a:cubicBezTo>
                    <a:cubicBezTo>
                      <a:pt x="16219" y="18187"/>
                      <a:pt x="16163" y="17703"/>
                      <a:pt x="15986" y="17414"/>
                    </a:cubicBezTo>
                    <a:cubicBezTo>
                      <a:pt x="15299" y="16298"/>
                      <a:pt x="15148" y="14981"/>
                      <a:pt x="14533" y="13878"/>
                    </a:cubicBezTo>
                    <a:cubicBezTo>
                      <a:pt x="14309" y="13475"/>
                      <a:pt x="14102" y="13102"/>
                      <a:pt x="14105" y="12688"/>
                    </a:cubicBezTo>
                    <a:cubicBezTo>
                      <a:pt x="14107" y="12223"/>
                      <a:pt x="13841" y="11908"/>
                      <a:pt x="13651" y="11532"/>
                    </a:cubicBezTo>
                    <a:lnTo>
                      <a:pt x="13653" y="11532"/>
                    </a:lnTo>
                    <a:cubicBezTo>
                      <a:pt x="14208" y="11243"/>
                      <a:pt x="14826" y="11103"/>
                      <a:pt x="15127" y="10504"/>
                    </a:cubicBezTo>
                    <a:cubicBezTo>
                      <a:pt x="15205" y="10351"/>
                      <a:pt x="15395" y="10358"/>
                      <a:pt x="15551" y="10320"/>
                    </a:cubicBezTo>
                    <a:cubicBezTo>
                      <a:pt x="16151" y="10180"/>
                      <a:pt x="16705" y="9976"/>
                      <a:pt x="17098" y="9443"/>
                    </a:cubicBezTo>
                    <a:cubicBezTo>
                      <a:pt x="17402" y="9032"/>
                      <a:pt x="17946" y="9247"/>
                      <a:pt x="18379" y="9003"/>
                    </a:cubicBezTo>
                    <a:cubicBezTo>
                      <a:pt x="19861" y="8163"/>
                      <a:pt x="21432" y="7481"/>
                      <a:pt x="22946" y="6691"/>
                    </a:cubicBezTo>
                    <a:cubicBezTo>
                      <a:pt x="23093" y="6615"/>
                      <a:pt x="23193" y="6575"/>
                      <a:pt x="23267" y="6575"/>
                    </a:cubicBezTo>
                    <a:close/>
                    <a:moveTo>
                      <a:pt x="12985" y="13686"/>
                    </a:moveTo>
                    <a:cubicBezTo>
                      <a:pt x="13082" y="13686"/>
                      <a:pt x="13212" y="13864"/>
                      <a:pt x="13234" y="13953"/>
                    </a:cubicBezTo>
                    <a:cubicBezTo>
                      <a:pt x="13617" y="15500"/>
                      <a:pt x="14468" y="16863"/>
                      <a:pt x="14973" y="18361"/>
                    </a:cubicBezTo>
                    <a:cubicBezTo>
                      <a:pt x="15129" y="18822"/>
                      <a:pt x="15188" y="19330"/>
                      <a:pt x="15661" y="19581"/>
                    </a:cubicBezTo>
                    <a:cubicBezTo>
                      <a:pt x="15523" y="19776"/>
                      <a:pt x="15608" y="20023"/>
                      <a:pt x="15521" y="20023"/>
                    </a:cubicBezTo>
                    <a:cubicBezTo>
                      <a:pt x="15515" y="20023"/>
                      <a:pt x="15508" y="20022"/>
                      <a:pt x="15501" y="20019"/>
                    </a:cubicBezTo>
                    <a:cubicBezTo>
                      <a:pt x="15455" y="20006"/>
                      <a:pt x="15412" y="19999"/>
                      <a:pt x="15370" y="19999"/>
                    </a:cubicBezTo>
                    <a:cubicBezTo>
                      <a:pt x="15023" y="19999"/>
                      <a:pt x="14782" y="20424"/>
                      <a:pt x="14447" y="20424"/>
                    </a:cubicBezTo>
                    <a:cubicBezTo>
                      <a:pt x="14359" y="20424"/>
                      <a:pt x="14265" y="20396"/>
                      <a:pt x="14161" y="20323"/>
                    </a:cubicBezTo>
                    <a:cubicBezTo>
                      <a:pt x="14114" y="20290"/>
                      <a:pt x="14008" y="20266"/>
                      <a:pt x="13968" y="20266"/>
                    </a:cubicBezTo>
                    <a:cubicBezTo>
                      <a:pt x="13958" y="20266"/>
                      <a:pt x="13952" y="20267"/>
                      <a:pt x="13951" y="20270"/>
                    </a:cubicBezTo>
                    <a:cubicBezTo>
                      <a:pt x="13608" y="20987"/>
                      <a:pt x="12735" y="20503"/>
                      <a:pt x="12302" y="21001"/>
                    </a:cubicBezTo>
                    <a:cubicBezTo>
                      <a:pt x="12191" y="21129"/>
                      <a:pt x="12055" y="21159"/>
                      <a:pt x="11916" y="21159"/>
                    </a:cubicBezTo>
                    <a:cubicBezTo>
                      <a:pt x="11819" y="21159"/>
                      <a:pt x="11720" y="21144"/>
                      <a:pt x="11629" y="21138"/>
                    </a:cubicBezTo>
                    <a:cubicBezTo>
                      <a:pt x="11578" y="21134"/>
                      <a:pt x="11529" y="21133"/>
                      <a:pt x="11482" y="21133"/>
                    </a:cubicBezTo>
                    <a:cubicBezTo>
                      <a:pt x="11141" y="21133"/>
                      <a:pt x="10885" y="21233"/>
                      <a:pt x="10723" y="21608"/>
                    </a:cubicBezTo>
                    <a:cubicBezTo>
                      <a:pt x="10645" y="21792"/>
                      <a:pt x="9333" y="22131"/>
                      <a:pt x="8897" y="22131"/>
                    </a:cubicBezTo>
                    <a:cubicBezTo>
                      <a:pt x="8839" y="22131"/>
                      <a:pt x="8796" y="22125"/>
                      <a:pt x="8774" y="22112"/>
                    </a:cubicBezTo>
                    <a:cubicBezTo>
                      <a:pt x="8693" y="22063"/>
                      <a:pt x="8634" y="21956"/>
                      <a:pt x="8598" y="21863"/>
                    </a:cubicBezTo>
                    <a:cubicBezTo>
                      <a:pt x="8113" y="20593"/>
                      <a:pt x="7659" y="19313"/>
                      <a:pt x="7141" y="18058"/>
                    </a:cubicBezTo>
                    <a:cubicBezTo>
                      <a:pt x="6982" y="17669"/>
                      <a:pt x="7150" y="17599"/>
                      <a:pt x="7373" y="17324"/>
                    </a:cubicBezTo>
                    <a:cubicBezTo>
                      <a:pt x="7836" y="16748"/>
                      <a:pt x="8494" y="16585"/>
                      <a:pt x="9020" y="16205"/>
                    </a:cubicBezTo>
                    <a:cubicBezTo>
                      <a:pt x="9728" y="15695"/>
                      <a:pt x="10554" y="15363"/>
                      <a:pt x="11196" y="14741"/>
                    </a:cubicBezTo>
                    <a:cubicBezTo>
                      <a:pt x="11669" y="14282"/>
                      <a:pt x="12500" y="14369"/>
                      <a:pt x="12918" y="13727"/>
                    </a:cubicBezTo>
                    <a:cubicBezTo>
                      <a:pt x="12937" y="13698"/>
                      <a:pt x="12960" y="13686"/>
                      <a:pt x="12985" y="13686"/>
                    </a:cubicBezTo>
                    <a:close/>
                    <a:moveTo>
                      <a:pt x="20544" y="20421"/>
                    </a:moveTo>
                    <a:cubicBezTo>
                      <a:pt x="20638" y="20421"/>
                      <a:pt x="20712" y="20492"/>
                      <a:pt x="20720" y="20695"/>
                    </a:cubicBezTo>
                    <a:cubicBezTo>
                      <a:pt x="20748" y="21469"/>
                      <a:pt x="20902" y="22233"/>
                      <a:pt x="20673" y="23030"/>
                    </a:cubicBezTo>
                    <a:cubicBezTo>
                      <a:pt x="20511" y="23594"/>
                      <a:pt x="20606" y="24235"/>
                      <a:pt x="20609" y="24840"/>
                    </a:cubicBezTo>
                    <a:cubicBezTo>
                      <a:pt x="20612" y="25260"/>
                      <a:pt x="20510" y="25397"/>
                      <a:pt x="20029" y="25545"/>
                    </a:cubicBezTo>
                    <a:cubicBezTo>
                      <a:pt x="19433" y="25727"/>
                      <a:pt x="18803" y="25629"/>
                      <a:pt x="18198" y="26001"/>
                    </a:cubicBezTo>
                    <a:cubicBezTo>
                      <a:pt x="18034" y="26101"/>
                      <a:pt x="17890" y="26147"/>
                      <a:pt x="17762" y="26147"/>
                    </a:cubicBezTo>
                    <a:cubicBezTo>
                      <a:pt x="16759" y="26147"/>
                      <a:pt x="16795" y="23358"/>
                      <a:pt x="16853" y="22575"/>
                    </a:cubicBezTo>
                    <a:lnTo>
                      <a:pt x="16853" y="22575"/>
                    </a:lnTo>
                    <a:lnTo>
                      <a:pt x="16853" y="22578"/>
                    </a:lnTo>
                    <a:cubicBezTo>
                      <a:pt x="16857" y="22518"/>
                      <a:pt x="16862" y="22471"/>
                      <a:pt x="16867" y="22434"/>
                    </a:cubicBezTo>
                    <a:cubicBezTo>
                      <a:pt x="16871" y="22385"/>
                      <a:pt x="16879" y="22334"/>
                      <a:pt x="16907" y="22292"/>
                    </a:cubicBezTo>
                    <a:cubicBezTo>
                      <a:pt x="16938" y="22245"/>
                      <a:pt x="16993" y="22217"/>
                      <a:pt x="17044" y="22193"/>
                    </a:cubicBezTo>
                    <a:cubicBezTo>
                      <a:pt x="17644" y="21905"/>
                      <a:pt x="18260" y="21637"/>
                      <a:pt x="18850" y="21326"/>
                    </a:cubicBezTo>
                    <a:cubicBezTo>
                      <a:pt x="19057" y="21216"/>
                      <a:pt x="20224" y="20810"/>
                      <a:pt x="20224" y="20589"/>
                    </a:cubicBezTo>
                    <a:cubicBezTo>
                      <a:pt x="20316" y="20503"/>
                      <a:pt x="20442" y="20421"/>
                      <a:pt x="20544" y="20421"/>
                    </a:cubicBezTo>
                    <a:close/>
                    <a:moveTo>
                      <a:pt x="4808" y="16851"/>
                    </a:moveTo>
                    <a:cubicBezTo>
                      <a:pt x="4860" y="16851"/>
                      <a:pt x="4914" y="16877"/>
                      <a:pt x="4910" y="16877"/>
                    </a:cubicBezTo>
                    <a:cubicBezTo>
                      <a:pt x="4910" y="16877"/>
                      <a:pt x="4910" y="16877"/>
                      <a:pt x="4910" y="16877"/>
                    </a:cubicBezTo>
                    <a:lnTo>
                      <a:pt x="4910" y="16879"/>
                    </a:lnTo>
                    <a:cubicBezTo>
                      <a:pt x="5675" y="16893"/>
                      <a:pt x="5777" y="17515"/>
                      <a:pt x="5924" y="17916"/>
                    </a:cubicBezTo>
                    <a:cubicBezTo>
                      <a:pt x="6520" y="19539"/>
                      <a:pt x="7116" y="21158"/>
                      <a:pt x="7762" y="22762"/>
                    </a:cubicBezTo>
                    <a:cubicBezTo>
                      <a:pt x="7944" y="23213"/>
                      <a:pt x="8026" y="23689"/>
                      <a:pt x="8311" y="24126"/>
                    </a:cubicBezTo>
                    <a:cubicBezTo>
                      <a:pt x="8546" y="24486"/>
                      <a:pt x="8340" y="24934"/>
                      <a:pt x="8239" y="25364"/>
                    </a:cubicBezTo>
                    <a:cubicBezTo>
                      <a:pt x="8104" y="25939"/>
                      <a:pt x="7597" y="25809"/>
                      <a:pt x="7402" y="26007"/>
                    </a:cubicBezTo>
                    <a:cubicBezTo>
                      <a:pt x="6903" y="26513"/>
                      <a:pt x="6237" y="26226"/>
                      <a:pt x="5778" y="26583"/>
                    </a:cubicBezTo>
                    <a:cubicBezTo>
                      <a:pt x="5612" y="26711"/>
                      <a:pt x="5461" y="26763"/>
                      <a:pt x="5329" y="26763"/>
                    </a:cubicBezTo>
                    <a:cubicBezTo>
                      <a:pt x="5009" y="26763"/>
                      <a:pt x="4803" y="26457"/>
                      <a:pt x="4775" y="26203"/>
                    </a:cubicBezTo>
                    <a:cubicBezTo>
                      <a:pt x="4706" y="25609"/>
                      <a:pt x="4350" y="25198"/>
                      <a:pt x="4162" y="24694"/>
                    </a:cubicBezTo>
                    <a:cubicBezTo>
                      <a:pt x="3723" y="23521"/>
                      <a:pt x="3043" y="22468"/>
                      <a:pt x="2630" y="21269"/>
                    </a:cubicBezTo>
                    <a:cubicBezTo>
                      <a:pt x="2353" y="20463"/>
                      <a:pt x="1900" y="19673"/>
                      <a:pt x="1594" y="18843"/>
                    </a:cubicBezTo>
                    <a:cubicBezTo>
                      <a:pt x="1505" y="18601"/>
                      <a:pt x="1387" y="18374"/>
                      <a:pt x="1762" y="18212"/>
                    </a:cubicBezTo>
                    <a:cubicBezTo>
                      <a:pt x="2770" y="17779"/>
                      <a:pt x="3760" y="17306"/>
                      <a:pt x="4761" y="16860"/>
                    </a:cubicBezTo>
                    <a:cubicBezTo>
                      <a:pt x="4775" y="16853"/>
                      <a:pt x="4791" y="16851"/>
                      <a:pt x="4808" y="16851"/>
                    </a:cubicBezTo>
                    <a:close/>
                    <a:moveTo>
                      <a:pt x="29413" y="0"/>
                    </a:moveTo>
                    <a:cubicBezTo>
                      <a:pt x="29357" y="0"/>
                      <a:pt x="29296" y="9"/>
                      <a:pt x="29231" y="28"/>
                    </a:cubicBezTo>
                    <a:cubicBezTo>
                      <a:pt x="28448" y="258"/>
                      <a:pt x="27723" y="675"/>
                      <a:pt x="26963" y="983"/>
                    </a:cubicBezTo>
                    <a:cubicBezTo>
                      <a:pt x="26021" y="1365"/>
                      <a:pt x="25194" y="1996"/>
                      <a:pt x="24201" y="2253"/>
                    </a:cubicBezTo>
                    <a:cubicBezTo>
                      <a:pt x="23011" y="2562"/>
                      <a:pt x="22237" y="3765"/>
                      <a:pt x="22708" y="4785"/>
                    </a:cubicBezTo>
                    <a:cubicBezTo>
                      <a:pt x="22985" y="5387"/>
                      <a:pt x="22638" y="5594"/>
                      <a:pt x="22280" y="5737"/>
                    </a:cubicBezTo>
                    <a:cubicBezTo>
                      <a:pt x="21488" y="6052"/>
                      <a:pt x="20734" y="6440"/>
                      <a:pt x="19961" y="6786"/>
                    </a:cubicBezTo>
                    <a:cubicBezTo>
                      <a:pt x="18679" y="7360"/>
                      <a:pt x="17517" y="8159"/>
                      <a:pt x="16199" y="8657"/>
                    </a:cubicBezTo>
                    <a:cubicBezTo>
                      <a:pt x="15412" y="8954"/>
                      <a:pt x="14742" y="9489"/>
                      <a:pt x="14010" y="9900"/>
                    </a:cubicBezTo>
                    <a:cubicBezTo>
                      <a:pt x="13066" y="10432"/>
                      <a:pt x="12116" y="11090"/>
                      <a:pt x="12570" y="12475"/>
                    </a:cubicBezTo>
                    <a:cubicBezTo>
                      <a:pt x="12624" y="12641"/>
                      <a:pt x="12413" y="12780"/>
                      <a:pt x="12284" y="12798"/>
                    </a:cubicBezTo>
                    <a:cubicBezTo>
                      <a:pt x="11542" y="12912"/>
                      <a:pt x="11077" y="13537"/>
                      <a:pt x="10392" y="13772"/>
                    </a:cubicBezTo>
                    <a:cubicBezTo>
                      <a:pt x="9541" y="14065"/>
                      <a:pt x="9102" y="14956"/>
                      <a:pt x="8255" y="15326"/>
                    </a:cubicBezTo>
                    <a:cubicBezTo>
                      <a:pt x="7931" y="15468"/>
                      <a:pt x="7508" y="15553"/>
                      <a:pt x="7259" y="15864"/>
                    </a:cubicBezTo>
                    <a:cubicBezTo>
                      <a:pt x="7091" y="16077"/>
                      <a:pt x="6933" y="16163"/>
                      <a:pt x="6785" y="16163"/>
                    </a:cubicBezTo>
                    <a:cubicBezTo>
                      <a:pt x="6576" y="16163"/>
                      <a:pt x="6385" y="15992"/>
                      <a:pt x="6212" y="15771"/>
                    </a:cubicBezTo>
                    <a:cubicBezTo>
                      <a:pt x="5979" y="15474"/>
                      <a:pt x="5766" y="15092"/>
                      <a:pt x="5402" y="15092"/>
                    </a:cubicBezTo>
                    <a:cubicBezTo>
                      <a:pt x="5331" y="15092"/>
                      <a:pt x="5255" y="15106"/>
                      <a:pt x="5171" y="15138"/>
                    </a:cubicBezTo>
                    <a:cubicBezTo>
                      <a:pt x="4524" y="15385"/>
                      <a:pt x="4134" y="15930"/>
                      <a:pt x="3491" y="16067"/>
                    </a:cubicBezTo>
                    <a:cubicBezTo>
                      <a:pt x="2707" y="16233"/>
                      <a:pt x="2051" y="16715"/>
                      <a:pt x="1271" y="16918"/>
                    </a:cubicBezTo>
                    <a:cubicBezTo>
                      <a:pt x="604" y="17089"/>
                      <a:pt x="1" y="17851"/>
                      <a:pt x="263" y="18482"/>
                    </a:cubicBezTo>
                    <a:cubicBezTo>
                      <a:pt x="536" y="19137"/>
                      <a:pt x="817" y="19785"/>
                      <a:pt x="1021" y="20467"/>
                    </a:cubicBezTo>
                    <a:cubicBezTo>
                      <a:pt x="1446" y="21886"/>
                      <a:pt x="2276" y="23129"/>
                      <a:pt x="2821" y="24501"/>
                    </a:cubicBezTo>
                    <a:cubicBezTo>
                      <a:pt x="3255" y="25596"/>
                      <a:pt x="3896" y="26606"/>
                      <a:pt x="4383" y="27682"/>
                    </a:cubicBezTo>
                    <a:cubicBezTo>
                      <a:pt x="4546" y="28041"/>
                      <a:pt x="4765" y="28213"/>
                      <a:pt x="5033" y="28213"/>
                    </a:cubicBezTo>
                    <a:cubicBezTo>
                      <a:pt x="5142" y="28213"/>
                      <a:pt x="5259" y="28185"/>
                      <a:pt x="5383" y="28130"/>
                    </a:cubicBezTo>
                    <a:cubicBezTo>
                      <a:pt x="6053" y="27833"/>
                      <a:pt x="6813" y="27759"/>
                      <a:pt x="7454" y="27388"/>
                    </a:cubicBezTo>
                    <a:cubicBezTo>
                      <a:pt x="7766" y="27208"/>
                      <a:pt x="7987" y="26933"/>
                      <a:pt x="8276" y="26735"/>
                    </a:cubicBezTo>
                    <a:cubicBezTo>
                      <a:pt x="8693" y="26453"/>
                      <a:pt x="9216" y="26264"/>
                      <a:pt x="9666" y="26038"/>
                    </a:cubicBezTo>
                    <a:cubicBezTo>
                      <a:pt x="9745" y="25999"/>
                      <a:pt x="9824" y="25957"/>
                      <a:pt x="9882" y="25892"/>
                    </a:cubicBezTo>
                    <a:cubicBezTo>
                      <a:pt x="10210" y="25514"/>
                      <a:pt x="9754" y="24397"/>
                      <a:pt x="9588" y="24025"/>
                    </a:cubicBezTo>
                    <a:cubicBezTo>
                      <a:pt x="9451" y="23717"/>
                      <a:pt x="9362" y="23562"/>
                      <a:pt x="9806" y="23300"/>
                    </a:cubicBezTo>
                    <a:cubicBezTo>
                      <a:pt x="10815" y="22701"/>
                      <a:pt x="11913" y="22280"/>
                      <a:pt x="13027" y="21923"/>
                    </a:cubicBezTo>
                    <a:cubicBezTo>
                      <a:pt x="13578" y="21748"/>
                      <a:pt x="14138" y="21561"/>
                      <a:pt x="14700" y="21426"/>
                    </a:cubicBezTo>
                    <a:cubicBezTo>
                      <a:pt x="14778" y="21407"/>
                      <a:pt x="14847" y="21398"/>
                      <a:pt x="14908" y="21398"/>
                    </a:cubicBezTo>
                    <a:cubicBezTo>
                      <a:pt x="15547" y="21398"/>
                      <a:pt x="15295" y="22364"/>
                      <a:pt x="15309" y="22860"/>
                    </a:cubicBezTo>
                    <a:cubicBezTo>
                      <a:pt x="15339" y="24041"/>
                      <a:pt x="15507" y="25223"/>
                      <a:pt x="15740" y="26379"/>
                    </a:cubicBezTo>
                    <a:cubicBezTo>
                      <a:pt x="15845" y="26898"/>
                      <a:pt x="16294" y="27076"/>
                      <a:pt x="16629" y="27115"/>
                    </a:cubicBezTo>
                    <a:cubicBezTo>
                      <a:pt x="16820" y="27138"/>
                      <a:pt x="17031" y="27154"/>
                      <a:pt x="17241" y="27154"/>
                    </a:cubicBezTo>
                    <a:cubicBezTo>
                      <a:pt x="17570" y="27154"/>
                      <a:pt x="17897" y="27114"/>
                      <a:pt x="18144" y="26995"/>
                    </a:cubicBezTo>
                    <a:cubicBezTo>
                      <a:pt x="18364" y="26889"/>
                      <a:pt x="18517" y="26842"/>
                      <a:pt x="18623" y="26842"/>
                    </a:cubicBezTo>
                    <a:cubicBezTo>
                      <a:pt x="18871" y="26842"/>
                      <a:pt x="18850" y="27104"/>
                      <a:pt x="18799" y="27479"/>
                    </a:cubicBezTo>
                    <a:cubicBezTo>
                      <a:pt x="18652" y="28577"/>
                      <a:pt x="19012" y="29754"/>
                      <a:pt x="17929" y="30675"/>
                    </a:cubicBezTo>
                    <a:cubicBezTo>
                      <a:pt x="16919" y="31532"/>
                      <a:pt x="16061" y="32575"/>
                      <a:pt x="15193" y="33584"/>
                    </a:cubicBezTo>
                    <a:cubicBezTo>
                      <a:pt x="14494" y="34396"/>
                      <a:pt x="13631" y="35039"/>
                      <a:pt x="13009" y="35935"/>
                    </a:cubicBezTo>
                    <a:cubicBezTo>
                      <a:pt x="12458" y="36728"/>
                      <a:pt x="11755" y="37439"/>
                      <a:pt x="11089" y="38117"/>
                    </a:cubicBezTo>
                    <a:cubicBezTo>
                      <a:pt x="10440" y="38779"/>
                      <a:pt x="10023" y="39573"/>
                      <a:pt x="9409" y="40230"/>
                    </a:cubicBezTo>
                    <a:cubicBezTo>
                      <a:pt x="9123" y="40536"/>
                      <a:pt x="9354" y="40757"/>
                      <a:pt x="9513" y="40977"/>
                    </a:cubicBezTo>
                    <a:cubicBezTo>
                      <a:pt x="9629" y="41136"/>
                      <a:pt x="9754" y="41214"/>
                      <a:pt x="9933" y="41214"/>
                    </a:cubicBezTo>
                    <a:cubicBezTo>
                      <a:pt x="10009" y="41214"/>
                      <a:pt x="10095" y="41199"/>
                      <a:pt x="10195" y="41171"/>
                    </a:cubicBezTo>
                    <a:cubicBezTo>
                      <a:pt x="10974" y="40949"/>
                      <a:pt x="11325" y="40221"/>
                      <a:pt x="11708" y="39712"/>
                    </a:cubicBezTo>
                    <a:cubicBezTo>
                      <a:pt x="12754" y="38321"/>
                      <a:pt x="14068" y="37193"/>
                      <a:pt x="15162" y="35851"/>
                    </a:cubicBezTo>
                    <a:cubicBezTo>
                      <a:pt x="16079" y="34726"/>
                      <a:pt x="17347" y="33894"/>
                      <a:pt x="18164" y="32648"/>
                    </a:cubicBezTo>
                    <a:cubicBezTo>
                      <a:pt x="18245" y="32523"/>
                      <a:pt x="18346" y="32466"/>
                      <a:pt x="18467" y="32466"/>
                    </a:cubicBezTo>
                    <a:cubicBezTo>
                      <a:pt x="18500" y="32466"/>
                      <a:pt x="18534" y="32470"/>
                      <a:pt x="18570" y="32478"/>
                    </a:cubicBezTo>
                    <a:cubicBezTo>
                      <a:pt x="18774" y="32525"/>
                      <a:pt x="18757" y="32695"/>
                      <a:pt x="18769" y="32858"/>
                    </a:cubicBezTo>
                    <a:cubicBezTo>
                      <a:pt x="18839" y="33871"/>
                      <a:pt x="18749" y="34880"/>
                      <a:pt x="18811" y="35898"/>
                    </a:cubicBezTo>
                    <a:cubicBezTo>
                      <a:pt x="18915" y="37576"/>
                      <a:pt x="19030" y="39256"/>
                      <a:pt x="19055" y="40942"/>
                    </a:cubicBezTo>
                    <a:cubicBezTo>
                      <a:pt x="19068" y="41832"/>
                      <a:pt x="19253" y="42767"/>
                      <a:pt x="19447" y="43668"/>
                    </a:cubicBezTo>
                    <a:cubicBezTo>
                      <a:pt x="19537" y="44083"/>
                      <a:pt x="19807" y="44323"/>
                      <a:pt x="20111" y="44323"/>
                    </a:cubicBezTo>
                    <a:cubicBezTo>
                      <a:pt x="20300" y="44323"/>
                      <a:pt x="20501" y="44231"/>
                      <a:pt x="20681" y="44033"/>
                    </a:cubicBezTo>
                    <a:cubicBezTo>
                      <a:pt x="20959" y="43727"/>
                      <a:pt x="21230" y="43333"/>
                      <a:pt x="21183" y="42846"/>
                    </a:cubicBezTo>
                    <a:cubicBezTo>
                      <a:pt x="21126" y="42234"/>
                      <a:pt x="21085" y="41619"/>
                      <a:pt x="21023" y="41008"/>
                    </a:cubicBezTo>
                    <a:cubicBezTo>
                      <a:pt x="20841" y="39228"/>
                      <a:pt x="20823" y="37441"/>
                      <a:pt x="20726" y="35658"/>
                    </a:cubicBezTo>
                    <a:cubicBezTo>
                      <a:pt x="20672" y="34675"/>
                      <a:pt x="20879" y="33668"/>
                      <a:pt x="20560" y="32698"/>
                    </a:cubicBezTo>
                    <a:cubicBezTo>
                      <a:pt x="20533" y="32618"/>
                      <a:pt x="20605" y="32505"/>
                      <a:pt x="20631" y="32407"/>
                    </a:cubicBezTo>
                    <a:cubicBezTo>
                      <a:pt x="20729" y="32433"/>
                      <a:pt x="20844" y="32436"/>
                      <a:pt x="20919" y="32492"/>
                    </a:cubicBezTo>
                    <a:cubicBezTo>
                      <a:pt x="21523" y="32943"/>
                      <a:pt x="21991" y="33547"/>
                      <a:pt x="22471" y="34101"/>
                    </a:cubicBezTo>
                    <a:cubicBezTo>
                      <a:pt x="23105" y="34830"/>
                      <a:pt x="23742" y="35562"/>
                      <a:pt x="24397" y="36272"/>
                    </a:cubicBezTo>
                    <a:cubicBezTo>
                      <a:pt x="25166" y="37105"/>
                      <a:pt x="26001" y="37878"/>
                      <a:pt x="26815" y="38670"/>
                    </a:cubicBezTo>
                    <a:cubicBezTo>
                      <a:pt x="27442" y="39279"/>
                      <a:pt x="27949" y="40057"/>
                      <a:pt x="28924" y="40183"/>
                    </a:cubicBezTo>
                    <a:cubicBezTo>
                      <a:pt x="28978" y="40190"/>
                      <a:pt x="29033" y="40194"/>
                      <a:pt x="29087" y="40194"/>
                    </a:cubicBezTo>
                    <a:cubicBezTo>
                      <a:pt x="29424" y="40194"/>
                      <a:pt x="29737" y="40055"/>
                      <a:pt x="29644" y="39709"/>
                    </a:cubicBezTo>
                    <a:cubicBezTo>
                      <a:pt x="29512" y="39206"/>
                      <a:pt x="29497" y="38572"/>
                      <a:pt x="28916" y="38267"/>
                    </a:cubicBezTo>
                    <a:cubicBezTo>
                      <a:pt x="28406" y="37999"/>
                      <a:pt x="28086" y="37540"/>
                      <a:pt x="27793" y="37074"/>
                    </a:cubicBezTo>
                    <a:cubicBezTo>
                      <a:pt x="27600" y="36767"/>
                      <a:pt x="27336" y="36524"/>
                      <a:pt x="27062" y="36350"/>
                    </a:cubicBezTo>
                    <a:cubicBezTo>
                      <a:pt x="25933" y="35630"/>
                      <a:pt x="25275" y="34473"/>
                      <a:pt x="24369" y="33550"/>
                    </a:cubicBezTo>
                    <a:cubicBezTo>
                      <a:pt x="23374" y="32536"/>
                      <a:pt x="22364" y="31531"/>
                      <a:pt x="21457" y="30442"/>
                    </a:cubicBezTo>
                    <a:cubicBezTo>
                      <a:pt x="21132" y="30055"/>
                      <a:pt x="20500" y="29912"/>
                      <a:pt x="20500" y="29208"/>
                    </a:cubicBezTo>
                    <a:cubicBezTo>
                      <a:pt x="20500" y="28717"/>
                      <a:pt x="20594" y="28228"/>
                      <a:pt x="20583" y="27737"/>
                    </a:cubicBezTo>
                    <a:cubicBezTo>
                      <a:pt x="20575" y="27468"/>
                      <a:pt x="20483" y="27214"/>
                      <a:pt x="20468" y="26954"/>
                    </a:cubicBezTo>
                    <a:cubicBezTo>
                      <a:pt x="20444" y="26565"/>
                      <a:pt x="20322" y="26712"/>
                      <a:pt x="20653" y="26523"/>
                    </a:cubicBezTo>
                    <a:cubicBezTo>
                      <a:pt x="20894" y="26387"/>
                      <a:pt x="21202" y="26450"/>
                      <a:pt x="21442" y="26265"/>
                    </a:cubicBezTo>
                    <a:cubicBezTo>
                      <a:pt x="22585" y="25388"/>
                      <a:pt x="22121" y="23016"/>
                      <a:pt x="21944" y="21836"/>
                    </a:cubicBezTo>
                    <a:cubicBezTo>
                      <a:pt x="21871" y="21360"/>
                      <a:pt x="22059" y="20929"/>
                      <a:pt x="21949" y="20432"/>
                    </a:cubicBezTo>
                    <a:cubicBezTo>
                      <a:pt x="21855" y="20005"/>
                      <a:pt x="22529" y="20016"/>
                      <a:pt x="22919" y="19856"/>
                    </a:cubicBezTo>
                    <a:cubicBezTo>
                      <a:pt x="23730" y="19522"/>
                      <a:pt x="24551" y="19344"/>
                      <a:pt x="25391" y="19186"/>
                    </a:cubicBezTo>
                    <a:cubicBezTo>
                      <a:pt x="25656" y="19136"/>
                      <a:pt x="25993" y="19136"/>
                      <a:pt x="26118" y="18921"/>
                    </a:cubicBezTo>
                    <a:cubicBezTo>
                      <a:pt x="26429" y="18394"/>
                      <a:pt x="26967" y="18526"/>
                      <a:pt x="27409" y="18391"/>
                    </a:cubicBezTo>
                    <a:cubicBezTo>
                      <a:pt x="27446" y="18379"/>
                      <a:pt x="27496" y="18372"/>
                      <a:pt x="27547" y="18372"/>
                    </a:cubicBezTo>
                    <a:cubicBezTo>
                      <a:pt x="27678" y="18372"/>
                      <a:pt x="27821" y="18417"/>
                      <a:pt x="27793" y="18542"/>
                    </a:cubicBezTo>
                    <a:cubicBezTo>
                      <a:pt x="27647" y="19198"/>
                      <a:pt x="28307" y="19515"/>
                      <a:pt x="28412" y="20096"/>
                    </a:cubicBezTo>
                    <a:cubicBezTo>
                      <a:pt x="28457" y="20349"/>
                      <a:pt x="28625" y="21014"/>
                      <a:pt x="29154" y="21014"/>
                    </a:cubicBezTo>
                    <a:cubicBezTo>
                      <a:pt x="29211" y="21014"/>
                      <a:pt x="29271" y="21007"/>
                      <a:pt x="29336" y="20990"/>
                    </a:cubicBezTo>
                    <a:cubicBezTo>
                      <a:pt x="30427" y="20710"/>
                      <a:pt x="31530" y="20466"/>
                      <a:pt x="32552" y="19935"/>
                    </a:cubicBezTo>
                    <a:cubicBezTo>
                      <a:pt x="33342" y="19526"/>
                      <a:pt x="34254" y="19333"/>
                      <a:pt x="35014" y="18881"/>
                    </a:cubicBezTo>
                    <a:cubicBezTo>
                      <a:pt x="35498" y="18593"/>
                      <a:pt x="36539" y="18705"/>
                      <a:pt x="36246" y="17607"/>
                    </a:cubicBezTo>
                    <a:cubicBezTo>
                      <a:pt x="36253" y="17201"/>
                      <a:pt x="36281" y="16802"/>
                      <a:pt x="35915" y="16446"/>
                    </a:cubicBezTo>
                    <a:cubicBezTo>
                      <a:pt x="35705" y="16242"/>
                      <a:pt x="35758" y="15875"/>
                      <a:pt x="35934" y="15552"/>
                    </a:cubicBezTo>
                    <a:cubicBezTo>
                      <a:pt x="36200" y="15066"/>
                      <a:pt x="36492" y="14561"/>
                      <a:pt x="36596" y="14029"/>
                    </a:cubicBezTo>
                    <a:cubicBezTo>
                      <a:pt x="36909" y="12428"/>
                      <a:pt x="37091" y="10801"/>
                      <a:pt x="36752" y="9186"/>
                    </a:cubicBezTo>
                    <a:cubicBezTo>
                      <a:pt x="36540" y="8173"/>
                      <a:pt x="36156" y="7221"/>
                      <a:pt x="35621" y="6299"/>
                    </a:cubicBezTo>
                    <a:cubicBezTo>
                      <a:pt x="35161" y="5506"/>
                      <a:pt x="34624" y="4801"/>
                      <a:pt x="33986" y="4193"/>
                    </a:cubicBezTo>
                    <a:cubicBezTo>
                      <a:pt x="33347" y="3583"/>
                      <a:pt x="32664" y="2889"/>
                      <a:pt x="31793" y="2702"/>
                    </a:cubicBezTo>
                    <a:cubicBezTo>
                      <a:pt x="30985" y="2528"/>
                      <a:pt x="30450" y="2301"/>
                      <a:pt x="30292" y="1431"/>
                    </a:cubicBezTo>
                    <a:cubicBezTo>
                      <a:pt x="30257" y="1237"/>
                      <a:pt x="30239" y="1011"/>
                      <a:pt x="30164" y="836"/>
                    </a:cubicBezTo>
                    <a:cubicBezTo>
                      <a:pt x="30009" y="478"/>
                      <a:pt x="29827" y="0"/>
                      <a:pt x="29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1846692" y="1632227"/>
                <a:ext cx="52238" cy="127470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9712" extrusionOk="0">
                    <a:moveTo>
                      <a:pt x="657" y="1"/>
                    </a:moveTo>
                    <a:cubicBezTo>
                      <a:pt x="607" y="1"/>
                      <a:pt x="556" y="75"/>
                      <a:pt x="437" y="183"/>
                    </a:cubicBezTo>
                    <a:cubicBezTo>
                      <a:pt x="0" y="581"/>
                      <a:pt x="299" y="1033"/>
                      <a:pt x="301" y="1398"/>
                    </a:cubicBezTo>
                    <a:cubicBezTo>
                      <a:pt x="307" y="2066"/>
                      <a:pt x="588" y="2728"/>
                      <a:pt x="741" y="3396"/>
                    </a:cubicBezTo>
                    <a:cubicBezTo>
                      <a:pt x="976" y="4427"/>
                      <a:pt x="1245" y="5286"/>
                      <a:pt x="1708" y="6230"/>
                    </a:cubicBezTo>
                    <a:cubicBezTo>
                      <a:pt x="1993" y="6810"/>
                      <a:pt x="2102" y="7420"/>
                      <a:pt x="2226" y="8036"/>
                    </a:cubicBezTo>
                    <a:cubicBezTo>
                      <a:pt x="2276" y="8290"/>
                      <a:pt x="2331" y="8543"/>
                      <a:pt x="2399" y="8795"/>
                    </a:cubicBezTo>
                    <a:cubicBezTo>
                      <a:pt x="2650" y="9711"/>
                      <a:pt x="2950" y="9405"/>
                      <a:pt x="3681" y="9694"/>
                    </a:cubicBezTo>
                    <a:cubicBezTo>
                      <a:pt x="3697" y="9701"/>
                      <a:pt x="3711" y="9703"/>
                      <a:pt x="3723" y="9703"/>
                    </a:cubicBezTo>
                    <a:cubicBezTo>
                      <a:pt x="3866" y="9703"/>
                      <a:pt x="3766" y="9303"/>
                      <a:pt x="3810" y="9112"/>
                    </a:cubicBezTo>
                    <a:cubicBezTo>
                      <a:pt x="3980" y="8403"/>
                      <a:pt x="3547" y="7796"/>
                      <a:pt x="3329" y="7177"/>
                    </a:cubicBezTo>
                    <a:cubicBezTo>
                      <a:pt x="2998" y="6239"/>
                      <a:pt x="2715" y="5281"/>
                      <a:pt x="2424" y="4337"/>
                    </a:cubicBezTo>
                    <a:cubicBezTo>
                      <a:pt x="1984" y="2907"/>
                      <a:pt x="1617" y="1470"/>
                      <a:pt x="820" y="182"/>
                    </a:cubicBezTo>
                    <a:cubicBezTo>
                      <a:pt x="741" y="53"/>
                      <a:pt x="699" y="1"/>
                      <a:pt x="6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1768274" y="1668586"/>
                <a:ext cx="92046" cy="107205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8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44" y="1416"/>
                      <a:pt x="1727" y="2660"/>
                      <a:pt x="2582" y="3853"/>
                    </a:cubicBezTo>
                    <a:cubicBezTo>
                      <a:pt x="3307" y="4862"/>
                      <a:pt x="4076" y="5848"/>
                      <a:pt x="4911" y="6764"/>
                    </a:cubicBezTo>
                    <a:cubicBezTo>
                      <a:pt x="5316" y="7207"/>
                      <a:pt x="5591" y="7792"/>
                      <a:pt x="6190" y="8065"/>
                    </a:cubicBezTo>
                    <a:cubicBezTo>
                      <a:pt x="6334" y="8130"/>
                      <a:pt x="6449" y="8168"/>
                      <a:pt x="6543" y="8168"/>
                    </a:cubicBezTo>
                    <a:cubicBezTo>
                      <a:pt x="6718" y="8168"/>
                      <a:pt x="6822" y="8039"/>
                      <a:pt x="6909" y="7725"/>
                    </a:cubicBezTo>
                    <a:cubicBezTo>
                      <a:pt x="7013" y="7349"/>
                      <a:pt x="6938" y="7095"/>
                      <a:pt x="6764" y="6798"/>
                    </a:cubicBezTo>
                    <a:cubicBezTo>
                      <a:pt x="6226" y="5890"/>
                      <a:pt x="5355" y="5274"/>
                      <a:pt x="4732" y="4429"/>
                    </a:cubicBezTo>
                    <a:cubicBezTo>
                      <a:pt x="3964" y="3384"/>
                      <a:pt x="3116" y="2399"/>
                      <a:pt x="2195" y="1483"/>
                    </a:cubicBezTo>
                    <a:cubicBezTo>
                      <a:pt x="1637" y="929"/>
                      <a:pt x="1080" y="28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2221458" y="1927886"/>
                <a:ext cx="94986" cy="60467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4607" extrusionOk="0">
                    <a:moveTo>
                      <a:pt x="1076" y="0"/>
                    </a:moveTo>
                    <a:cubicBezTo>
                      <a:pt x="698" y="0"/>
                      <a:pt x="274" y="154"/>
                      <a:pt x="160" y="423"/>
                    </a:cubicBezTo>
                    <a:cubicBezTo>
                      <a:pt x="0" y="800"/>
                      <a:pt x="277" y="1056"/>
                      <a:pt x="599" y="1308"/>
                    </a:cubicBezTo>
                    <a:cubicBezTo>
                      <a:pt x="1662" y="2137"/>
                      <a:pt x="2861" y="2755"/>
                      <a:pt x="3989" y="3475"/>
                    </a:cubicBezTo>
                    <a:cubicBezTo>
                      <a:pt x="4910" y="4065"/>
                      <a:pt x="5946" y="4606"/>
                      <a:pt x="7180" y="4606"/>
                    </a:cubicBezTo>
                    <a:cubicBezTo>
                      <a:pt x="7199" y="4606"/>
                      <a:pt x="7218" y="4606"/>
                      <a:pt x="7237" y="4606"/>
                    </a:cubicBezTo>
                    <a:cubicBezTo>
                      <a:pt x="7092" y="4227"/>
                      <a:pt x="6907" y="3954"/>
                      <a:pt x="6688" y="3657"/>
                    </a:cubicBezTo>
                    <a:cubicBezTo>
                      <a:pt x="6300" y="3130"/>
                      <a:pt x="5750" y="2845"/>
                      <a:pt x="5258" y="2526"/>
                    </a:cubicBezTo>
                    <a:cubicBezTo>
                      <a:pt x="4653" y="2133"/>
                      <a:pt x="4090" y="1685"/>
                      <a:pt x="3496" y="1304"/>
                    </a:cubicBezTo>
                    <a:cubicBezTo>
                      <a:pt x="2886" y="910"/>
                      <a:pt x="2172" y="663"/>
                      <a:pt x="1613" y="159"/>
                    </a:cubicBezTo>
                    <a:cubicBezTo>
                      <a:pt x="1494" y="50"/>
                      <a:pt x="1293" y="0"/>
                      <a:pt x="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1730279" y="1749454"/>
                <a:ext cx="113347" cy="59063"/>
              </a:xfrm>
              <a:custGeom>
                <a:avLst/>
                <a:gdLst/>
                <a:ahLst/>
                <a:cxnLst/>
                <a:rect l="l" t="t" r="r" b="b"/>
                <a:pathLst>
                  <a:path w="8636" h="4500" extrusionOk="0">
                    <a:moveTo>
                      <a:pt x="569" y="1"/>
                    </a:moveTo>
                    <a:cubicBezTo>
                      <a:pt x="389" y="1"/>
                      <a:pt x="200" y="18"/>
                      <a:pt x="0" y="55"/>
                    </a:cubicBezTo>
                    <a:cubicBezTo>
                      <a:pt x="2708" y="2037"/>
                      <a:pt x="5348" y="3766"/>
                      <a:pt x="8629" y="4500"/>
                    </a:cubicBezTo>
                    <a:cubicBezTo>
                      <a:pt x="8635" y="3906"/>
                      <a:pt x="8447" y="3565"/>
                      <a:pt x="7966" y="3305"/>
                    </a:cubicBezTo>
                    <a:cubicBezTo>
                      <a:pt x="6313" y="2408"/>
                      <a:pt x="4656" y="1515"/>
                      <a:pt x="2926" y="771"/>
                    </a:cubicBezTo>
                    <a:cubicBezTo>
                      <a:pt x="2197" y="458"/>
                      <a:pt x="1507" y="1"/>
                      <a:pt x="5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2196062" y="1952747"/>
                <a:ext cx="52763" cy="86901"/>
              </a:xfrm>
              <a:custGeom>
                <a:avLst/>
                <a:gdLst/>
                <a:ahLst/>
                <a:cxnLst/>
                <a:rect l="l" t="t" r="r" b="b"/>
                <a:pathLst>
                  <a:path w="4020" h="6621" extrusionOk="0">
                    <a:moveTo>
                      <a:pt x="699" y="1"/>
                    </a:moveTo>
                    <a:cubicBezTo>
                      <a:pt x="648" y="1"/>
                      <a:pt x="589" y="16"/>
                      <a:pt x="518" y="54"/>
                    </a:cubicBezTo>
                    <a:cubicBezTo>
                      <a:pt x="205" y="217"/>
                      <a:pt x="0" y="405"/>
                      <a:pt x="19" y="816"/>
                    </a:cubicBezTo>
                    <a:cubicBezTo>
                      <a:pt x="314" y="1524"/>
                      <a:pt x="551" y="2266"/>
                      <a:pt x="919" y="2933"/>
                    </a:cubicBezTo>
                    <a:cubicBezTo>
                      <a:pt x="1520" y="4019"/>
                      <a:pt x="2052" y="5147"/>
                      <a:pt x="2903" y="6089"/>
                    </a:cubicBezTo>
                    <a:cubicBezTo>
                      <a:pt x="3096" y="6303"/>
                      <a:pt x="3196" y="6621"/>
                      <a:pt x="3453" y="6621"/>
                    </a:cubicBezTo>
                    <a:cubicBezTo>
                      <a:pt x="3508" y="6621"/>
                      <a:pt x="3570" y="6606"/>
                      <a:pt x="3642" y="6573"/>
                    </a:cubicBezTo>
                    <a:cubicBezTo>
                      <a:pt x="4020" y="6399"/>
                      <a:pt x="3928" y="5999"/>
                      <a:pt x="3793" y="5676"/>
                    </a:cubicBezTo>
                    <a:cubicBezTo>
                      <a:pt x="3144" y="4129"/>
                      <a:pt x="2228" y="2709"/>
                      <a:pt x="1644" y="1130"/>
                    </a:cubicBezTo>
                    <a:cubicBezTo>
                      <a:pt x="1542" y="853"/>
                      <a:pt x="1515" y="489"/>
                      <a:pt x="1167" y="348"/>
                    </a:cubicBezTo>
                    <a:cubicBezTo>
                      <a:pt x="991" y="276"/>
                      <a:pt x="916" y="1"/>
                      <a:pt x="6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2228073" y="1887551"/>
                <a:ext cx="88187" cy="30831"/>
              </a:xfrm>
              <a:custGeom>
                <a:avLst/>
                <a:gdLst/>
                <a:ahLst/>
                <a:cxnLst/>
                <a:rect l="l" t="t" r="r" b="b"/>
                <a:pathLst>
                  <a:path w="6719" h="2349" extrusionOk="0">
                    <a:moveTo>
                      <a:pt x="1500" y="1"/>
                    </a:moveTo>
                    <a:cubicBezTo>
                      <a:pt x="1166" y="1"/>
                      <a:pt x="827" y="66"/>
                      <a:pt x="486" y="181"/>
                    </a:cubicBezTo>
                    <a:cubicBezTo>
                      <a:pt x="95" y="313"/>
                      <a:pt x="206" y="722"/>
                      <a:pt x="100" y="988"/>
                    </a:cubicBezTo>
                    <a:cubicBezTo>
                      <a:pt x="0" y="1234"/>
                      <a:pt x="426" y="1356"/>
                      <a:pt x="593" y="1384"/>
                    </a:cubicBezTo>
                    <a:cubicBezTo>
                      <a:pt x="2225" y="1650"/>
                      <a:pt x="3776" y="2349"/>
                      <a:pt x="5463" y="2349"/>
                    </a:cubicBezTo>
                    <a:cubicBezTo>
                      <a:pt x="5517" y="2349"/>
                      <a:pt x="5570" y="2348"/>
                      <a:pt x="5624" y="2346"/>
                    </a:cubicBezTo>
                    <a:cubicBezTo>
                      <a:pt x="5733" y="2302"/>
                      <a:pt x="5857" y="2203"/>
                      <a:pt x="5957" y="2203"/>
                    </a:cubicBezTo>
                    <a:cubicBezTo>
                      <a:pt x="5968" y="2203"/>
                      <a:pt x="5979" y="2204"/>
                      <a:pt x="5989" y="2206"/>
                    </a:cubicBezTo>
                    <a:cubicBezTo>
                      <a:pt x="6056" y="2224"/>
                      <a:pt x="6122" y="2233"/>
                      <a:pt x="6184" y="2233"/>
                    </a:cubicBezTo>
                    <a:cubicBezTo>
                      <a:pt x="6410" y="2233"/>
                      <a:pt x="6590" y="2118"/>
                      <a:pt x="6638" y="1920"/>
                    </a:cubicBezTo>
                    <a:cubicBezTo>
                      <a:pt x="6719" y="1587"/>
                      <a:pt x="6318" y="1517"/>
                      <a:pt x="6118" y="1468"/>
                    </a:cubicBezTo>
                    <a:cubicBezTo>
                      <a:pt x="5674" y="1356"/>
                      <a:pt x="5423" y="943"/>
                      <a:pt x="4838" y="943"/>
                    </a:cubicBezTo>
                    <a:cubicBezTo>
                      <a:pt x="4837" y="943"/>
                      <a:pt x="4836" y="943"/>
                      <a:pt x="4835" y="943"/>
                    </a:cubicBezTo>
                    <a:cubicBezTo>
                      <a:pt x="4834" y="943"/>
                      <a:pt x="4832" y="943"/>
                      <a:pt x="4831" y="943"/>
                    </a:cubicBezTo>
                    <a:cubicBezTo>
                      <a:pt x="4374" y="943"/>
                      <a:pt x="3903" y="493"/>
                      <a:pt x="3336" y="493"/>
                    </a:cubicBezTo>
                    <a:cubicBezTo>
                      <a:pt x="3269" y="493"/>
                      <a:pt x="3200" y="500"/>
                      <a:pt x="3130" y="514"/>
                    </a:cubicBezTo>
                    <a:cubicBezTo>
                      <a:pt x="3118" y="516"/>
                      <a:pt x="3105" y="518"/>
                      <a:pt x="3093" y="518"/>
                    </a:cubicBezTo>
                    <a:cubicBezTo>
                      <a:pt x="2985" y="518"/>
                      <a:pt x="2885" y="433"/>
                      <a:pt x="2780" y="369"/>
                    </a:cubicBezTo>
                    <a:cubicBezTo>
                      <a:pt x="2367" y="113"/>
                      <a:pt x="1938" y="1"/>
                      <a:pt x="1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1" name="Google Shape;981;p33"/>
          <p:cNvSpPr txBox="1">
            <a:spLocks noGrp="1"/>
          </p:cNvSpPr>
          <p:nvPr>
            <p:ph type="subTitle" idx="4294967295"/>
          </p:nvPr>
        </p:nvSpPr>
        <p:spPr>
          <a:xfrm>
            <a:off x="1302211" y="2874659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/>
              <a:t>We don’t need to trust a single party</a:t>
            </a:r>
            <a:endParaRPr sz="1000" dirty="0"/>
          </a:p>
        </p:txBody>
      </p:sp>
      <p:sp>
        <p:nvSpPr>
          <p:cNvPr id="982" name="Google Shape;982;p33"/>
          <p:cNvSpPr txBox="1">
            <a:spLocks noGrp="1"/>
          </p:cNvSpPr>
          <p:nvPr>
            <p:ph type="ctrTitle" idx="4294967295"/>
          </p:nvPr>
        </p:nvSpPr>
        <p:spPr>
          <a:xfrm>
            <a:off x="1302211" y="2497713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Trust</a:t>
            </a:r>
            <a:endParaRPr sz="1100" dirty="0"/>
          </a:p>
        </p:txBody>
      </p:sp>
      <p:sp>
        <p:nvSpPr>
          <p:cNvPr id="983" name="Google Shape;983;p33"/>
          <p:cNvSpPr txBox="1">
            <a:spLocks noGrp="1"/>
          </p:cNvSpPr>
          <p:nvPr>
            <p:ph type="subTitle" idx="4294967295"/>
          </p:nvPr>
        </p:nvSpPr>
        <p:spPr>
          <a:xfrm>
            <a:off x="2755200" y="3856841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/>
              <a:t>Everyone can see what’s happening</a:t>
            </a:r>
            <a:endParaRPr sz="1000" dirty="0"/>
          </a:p>
        </p:txBody>
      </p:sp>
      <p:sp>
        <p:nvSpPr>
          <p:cNvPr id="984" name="Google Shape;984;p33"/>
          <p:cNvSpPr txBox="1">
            <a:spLocks noGrp="1"/>
          </p:cNvSpPr>
          <p:nvPr>
            <p:ph type="ctrTitle" idx="4294967295"/>
          </p:nvPr>
        </p:nvSpPr>
        <p:spPr>
          <a:xfrm>
            <a:off x="2744738" y="3485346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Transparency</a:t>
            </a:r>
            <a:endParaRPr sz="1100" dirty="0"/>
          </a:p>
        </p:txBody>
      </p:sp>
      <p:sp>
        <p:nvSpPr>
          <p:cNvPr id="985" name="Google Shape;985;p33"/>
          <p:cNvSpPr txBox="1">
            <a:spLocks noGrp="1"/>
          </p:cNvSpPr>
          <p:nvPr>
            <p:ph type="subTitle" idx="4294967295"/>
          </p:nvPr>
        </p:nvSpPr>
        <p:spPr>
          <a:xfrm>
            <a:off x="4895897" y="3856841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/>
              <a:t>Everyone owns an entire data copy</a:t>
            </a:r>
            <a:endParaRPr sz="1000" dirty="0"/>
          </a:p>
        </p:txBody>
      </p:sp>
      <p:sp>
        <p:nvSpPr>
          <p:cNvPr id="986" name="Google Shape;986;p33"/>
          <p:cNvSpPr txBox="1">
            <a:spLocks noGrp="1"/>
          </p:cNvSpPr>
          <p:nvPr>
            <p:ph type="ctrTitle" idx="4294967295"/>
          </p:nvPr>
        </p:nvSpPr>
        <p:spPr>
          <a:xfrm>
            <a:off x="4885434" y="3479126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/>
              <a:t>Redudandcy</a:t>
            </a:r>
            <a:endParaRPr sz="1100" dirty="0"/>
          </a:p>
        </p:txBody>
      </p:sp>
      <p:sp>
        <p:nvSpPr>
          <p:cNvPr id="987" name="Google Shape;987;p33"/>
          <p:cNvSpPr txBox="1">
            <a:spLocks noGrp="1"/>
          </p:cNvSpPr>
          <p:nvPr>
            <p:ph type="subTitle" idx="4294967295"/>
          </p:nvPr>
        </p:nvSpPr>
        <p:spPr>
          <a:xfrm>
            <a:off x="6348088" y="2874659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/>
              <a:t>Everyone needs to be informed about changes</a:t>
            </a:r>
            <a:endParaRPr sz="1000" dirty="0"/>
          </a:p>
        </p:txBody>
      </p:sp>
      <p:sp>
        <p:nvSpPr>
          <p:cNvPr id="988" name="Google Shape;988;p33"/>
          <p:cNvSpPr txBox="1">
            <a:spLocks noGrp="1"/>
          </p:cNvSpPr>
          <p:nvPr>
            <p:ph type="ctrTitle" idx="4294967295"/>
          </p:nvPr>
        </p:nvSpPr>
        <p:spPr>
          <a:xfrm>
            <a:off x="6348088" y="2497713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Speed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88042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7"/>
          <p:cNvSpPr/>
          <p:nvPr/>
        </p:nvSpPr>
        <p:spPr>
          <a:xfrm>
            <a:off x="1719775" y="1199607"/>
            <a:ext cx="5753100" cy="2567700"/>
          </a:xfrm>
          <a:prstGeom prst="roundRect">
            <a:avLst>
              <a:gd name="adj" fmla="val 13942"/>
            </a:avLst>
          </a:prstGeom>
          <a:solidFill>
            <a:srgbClr val="FED5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7"/>
          <p:cNvSpPr txBox="1">
            <a:spLocks noGrp="1"/>
          </p:cNvSpPr>
          <p:nvPr>
            <p:ph type="subTitle" idx="1"/>
          </p:nvPr>
        </p:nvSpPr>
        <p:spPr>
          <a:xfrm>
            <a:off x="1914750" y="1658007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"A distributed system gives each participant equal rights. It is client and server at the same time".</a:t>
            </a:r>
          </a:p>
        </p:txBody>
      </p:sp>
      <p:sp>
        <p:nvSpPr>
          <p:cNvPr id="713" name="Google Shape;713;p27"/>
          <p:cNvSpPr/>
          <p:nvPr/>
        </p:nvSpPr>
        <p:spPr>
          <a:xfrm rot="5400000">
            <a:off x="3231160" y="-469725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27"/>
          <p:cNvGrpSpPr/>
          <p:nvPr/>
        </p:nvGrpSpPr>
        <p:grpSpPr>
          <a:xfrm>
            <a:off x="7529212" y="3511287"/>
            <a:ext cx="1862374" cy="2056521"/>
            <a:chOff x="7281641" y="1136546"/>
            <a:chExt cx="892968" cy="986057"/>
          </a:xfrm>
        </p:grpSpPr>
        <p:sp>
          <p:nvSpPr>
            <p:cNvPr id="715" name="Google Shape;715;p27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27"/>
          <p:cNvGrpSpPr/>
          <p:nvPr/>
        </p:nvGrpSpPr>
        <p:grpSpPr>
          <a:xfrm>
            <a:off x="-469390" y="245003"/>
            <a:ext cx="1490486" cy="960916"/>
            <a:chOff x="-75881" y="2283499"/>
            <a:chExt cx="772313" cy="497910"/>
          </a:xfrm>
        </p:grpSpPr>
        <p:sp>
          <p:nvSpPr>
            <p:cNvPr id="720" name="Google Shape;720;p27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62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601" name="Google Shape;601;p25"/>
          <p:cNvSpPr/>
          <p:nvPr/>
        </p:nvSpPr>
        <p:spPr>
          <a:xfrm>
            <a:off x="2794851" y="662164"/>
            <a:ext cx="3554304" cy="1057613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1421338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3" name="Google Shape;603;p25"/>
          <p:cNvSpPr txBox="1">
            <a:spLocks noGrp="1"/>
          </p:cNvSpPr>
          <p:nvPr>
            <p:ph type="title" idx="2"/>
          </p:nvPr>
        </p:nvSpPr>
        <p:spPr>
          <a:xfrm>
            <a:off x="3210379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4" name="Google Shape;604;p25"/>
          <p:cNvSpPr txBox="1">
            <a:spLocks noGrp="1"/>
          </p:cNvSpPr>
          <p:nvPr>
            <p:ph type="title" idx="3"/>
          </p:nvPr>
        </p:nvSpPr>
        <p:spPr>
          <a:xfrm>
            <a:off x="4999421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5" name="Google Shape;605;p25"/>
          <p:cNvSpPr txBox="1">
            <a:spLocks noGrp="1"/>
          </p:cNvSpPr>
          <p:nvPr>
            <p:ph type="title" idx="4"/>
          </p:nvPr>
        </p:nvSpPr>
        <p:spPr>
          <a:xfrm>
            <a:off x="6788463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1548750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7" name="Google Shape;607;p25"/>
          <p:cNvSpPr/>
          <p:nvPr/>
        </p:nvSpPr>
        <p:spPr>
          <a:xfrm>
            <a:off x="3337788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8" name="Google Shape;608;p25"/>
          <p:cNvSpPr/>
          <p:nvPr/>
        </p:nvSpPr>
        <p:spPr>
          <a:xfrm>
            <a:off x="5126813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9" name="Google Shape;609;p25"/>
          <p:cNvSpPr/>
          <p:nvPr/>
        </p:nvSpPr>
        <p:spPr>
          <a:xfrm>
            <a:off x="6915838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grpSp>
        <p:nvGrpSpPr>
          <p:cNvPr id="610" name="Google Shape;610;p25"/>
          <p:cNvGrpSpPr/>
          <p:nvPr/>
        </p:nvGrpSpPr>
        <p:grpSpPr>
          <a:xfrm>
            <a:off x="1640125" y="3071100"/>
            <a:ext cx="218918" cy="577215"/>
            <a:chOff x="3270375" y="3436275"/>
            <a:chExt cx="218918" cy="577215"/>
          </a:xfrm>
        </p:grpSpPr>
        <p:sp>
          <p:nvSpPr>
            <p:cNvPr id="611" name="Google Shape;611;p25"/>
            <p:cNvSpPr/>
            <p:nvPr/>
          </p:nvSpPr>
          <p:spPr>
            <a:xfrm>
              <a:off x="3270375" y="3436275"/>
              <a:ext cx="218918" cy="577215"/>
            </a:xfrm>
            <a:custGeom>
              <a:avLst/>
              <a:gdLst/>
              <a:ahLst/>
              <a:cxnLst/>
              <a:rect l="l" t="t" r="r" b="b"/>
              <a:pathLst>
                <a:path w="14956" h="39434" extrusionOk="0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3288423" y="3464525"/>
              <a:ext cx="178987" cy="53134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5"/>
          <p:cNvGrpSpPr/>
          <p:nvPr/>
        </p:nvGrpSpPr>
        <p:grpSpPr>
          <a:xfrm>
            <a:off x="3593968" y="3071100"/>
            <a:ext cx="167058" cy="468473"/>
            <a:chOff x="3593968" y="3125480"/>
            <a:chExt cx="167058" cy="468473"/>
          </a:xfrm>
        </p:grpSpPr>
        <p:sp>
          <p:nvSpPr>
            <p:cNvPr id="614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5"/>
          <p:cNvGrpSpPr/>
          <p:nvPr/>
        </p:nvGrpSpPr>
        <p:grpSpPr>
          <a:xfrm>
            <a:off x="5349941" y="3071100"/>
            <a:ext cx="233161" cy="539699"/>
            <a:chOff x="5349941" y="3093980"/>
            <a:chExt cx="233161" cy="539699"/>
          </a:xfrm>
        </p:grpSpPr>
        <p:sp>
          <p:nvSpPr>
            <p:cNvPr id="617" name="Google Shape;617;p25"/>
            <p:cNvSpPr/>
            <p:nvPr/>
          </p:nvSpPr>
          <p:spPr>
            <a:xfrm>
              <a:off x="5349941" y="3093980"/>
              <a:ext cx="233161" cy="539699"/>
            </a:xfrm>
            <a:custGeom>
              <a:avLst/>
              <a:gdLst/>
              <a:ahLst/>
              <a:cxnLst/>
              <a:rect l="l" t="t" r="r" b="b"/>
              <a:pathLst>
                <a:path w="15929" h="36871" extrusionOk="0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5364681" y="3113155"/>
              <a:ext cx="200841" cy="503998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5"/>
          <p:cNvGrpSpPr/>
          <p:nvPr/>
        </p:nvGrpSpPr>
        <p:grpSpPr>
          <a:xfrm>
            <a:off x="7172018" y="3071100"/>
            <a:ext cx="167058" cy="468473"/>
            <a:chOff x="7172018" y="3071105"/>
            <a:chExt cx="167058" cy="468473"/>
          </a:xfrm>
        </p:grpSpPr>
        <p:sp>
          <p:nvSpPr>
            <p:cNvPr id="620" name="Google Shape;620;p25"/>
            <p:cNvSpPr/>
            <p:nvPr/>
          </p:nvSpPr>
          <p:spPr>
            <a:xfrm>
              <a:off x="7186274" y="3098711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7172018" y="3071105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25"/>
          <p:cNvSpPr txBox="1">
            <a:spLocks noGrp="1"/>
          </p:cNvSpPr>
          <p:nvPr>
            <p:ph type="subTitle" idx="1"/>
          </p:nvPr>
        </p:nvSpPr>
        <p:spPr>
          <a:xfrm>
            <a:off x="114145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Starter story</a:t>
            </a:r>
            <a:endParaRPr dirty="0"/>
          </a:p>
        </p:txBody>
      </p:sp>
      <p:sp>
        <p:nvSpPr>
          <p:cNvPr id="623" name="Google Shape;623;p25"/>
          <p:cNvSpPr txBox="1">
            <a:spLocks noGrp="1"/>
          </p:cNvSpPr>
          <p:nvPr>
            <p:ph type="subTitle" idx="6"/>
          </p:nvPr>
        </p:nvSpPr>
        <p:spPr>
          <a:xfrm>
            <a:off x="293047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integrity</a:t>
            </a:r>
            <a:endParaRPr dirty="0"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7"/>
          </p:nvPr>
        </p:nvSpPr>
        <p:spPr>
          <a:xfrm>
            <a:off x="471952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Distributed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systems</a:t>
            </a:r>
            <a:endParaRPr dirty="0"/>
          </a:p>
        </p:txBody>
      </p:sp>
      <p:sp>
        <p:nvSpPr>
          <p:cNvPr id="625" name="Google Shape;625;p25"/>
          <p:cNvSpPr txBox="1">
            <a:spLocks noGrp="1"/>
          </p:cNvSpPr>
          <p:nvPr>
            <p:ph type="subTitle" idx="8"/>
          </p:nvPr>
        </p:nvSpPr>
        <p:spPr>
          <a:xfrm>
            <a:off x="6508575" y="36826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Blockchain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Blockchain</a:t>
            </a:r>
            <a:endParaRPr dirty="0"/>
          </a:p>
        </p:txBody>
      </p:sp>
      <p:sp>
        <p:nvSpPr>
          <p:cNvPr id="1227" name="Google Shape;1227;p40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At the end of the day, Blockchain is simply a </a:t>
            </a:r>
            <a:r>
              <a:rPr lang="en" b="1" dirty="0">
                <a:highlight>
                  <a:srgbClr val="FFFF00"/>
                </a:highlight>
              </a:rPr>
              <a:t>database</a:t>
            </a:r>
            <a:br>
              <a:rPr lang="en" dirty="0"/>
            </a:b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Instead running on one node, it runs on every computer in a </a:t>
            </a:r>
            <a:r>
              <a:rPr lang="en" b="1" dirty="0">
                <a:highlight>
                  <a:srgbClr val="00FFFF"/>
                </a:highlight>
              </a:rPr>
              <a:t>distributed system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60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8"/>
          <p:cNvSpPr txBox="1">
            <a:spLocks noGrp="1"/>
          </p:cNvSpPr>
          <p:nvPr>
            <p:ph type="subTitle" idx="1"/>
          </p:nvPr>
        </p:nvSpPr>
        <p:spPr>
          <a:xfrm>
            <a:off x="2333925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de-CH" dirty="0"/>
              <a:t>In a </a:t>
            </a:r>
            <a:r>
              <a:rPr lang="de-CH" dirty="0" err="1"/>
              <a:t>distributed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, </a:t>
            </a:r>
            <a:r>
              <a:rPr lang="de-CH" dirty="0" err="1"/>
              <a:t>every</a:t>
            </a:r>
            <a:r>
              <a:rPr lang="de-CH" dirty="0"/>
              <a:t> </a:t>
            </a:r>
            <a:r>
              <a:rPr lang="de-CH" dirty="0" err="1"/>
              <a:t>participant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all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.</a:t>
            </a:r>
          </a:p>
          <a:p>
            <a:pPr marL="0" lvl="0" indent="0"/>
            <a:r>
              <a:rPr lang="de-CH" dirty="0"/>
              <a:t>But </a:t>
            </a:r>
            <a:r>
              <a:rPr lang="de-CH" dirty="0" err="1"/>
              <a:t>who</a:t>
            </a:r>
            <a:r>
              <a:rPr lang="de-CH" dirty="0"/>
              <a:t> </a:t>
            </a:r>
            <a:r>
              <a:rPr lang="de-CH" dirty="0" err="1"/>
              <a:t>decides</a:t>
            </a:r>
            <a:r>
              <a:rPr lang="de-CH" dirty="0"/>
              <a:t>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add</a:t>
            </a:r>
            <a:r>
              <a:rPr lang="de-CH" dirty="0"/>
              <a:t>?</a:t>
            </a:r>
          </a:p>
        </p:txBody>
      </p:sp>
      <p:sp>
        <p:nvSpPr>
          <p:cNvPr id="1130" name="Google Shape;1130;p38"/>
          <p:cNvSpPr txBox="1">
            <a:spLocks noGrp="1"/>
          </p:cNvSpPr>
          <p:nvPr>
            <p:ph type="subTitle" idx="2"/>
          </p:nvPr>
        </p:nvSpPr>
        <p:spPr>
          <a:xfrm>
            <a:off x="5113550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We</a:t>
            </a:r>
            <a:r>
              <a:rPr lang="de-CH" dirty="0"/>
              <a:t> must </a:t>
            </a:r>
            <a:r>
              <a:rPr lang="de-CH" dirty="0" err="1"/>
              <a:t>achieve</a:t>
            </a:r>
            <a:r>
              <a:rPr lang="de-CH" dirty="0"/>
              <a:t> </a:t>
            </a:r>
            <a:r>
              <a:rPr lang="de-CH" b="1" dirty="0" err="1">
                <a:highlight>
                  <a:srgbClr val="FFFF00"/>
                </a:highlight>
              </a:rPr>
              <a:t>conensus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decide</a:t>
            </a:r>
            <a:r>
              <a:rPr lang="de-CH" dirty="0"/>
              <a:t>, </a:t>
            </a:r>
            <a:r>
              <a:rPr lang="de-CH" dirty="0" err="1"/>
              <a:t>which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add</a:t>
            </a:r>
            <a:endParaRPr dirty="0"/>
          </a:p>
        </p:txBody>
      </p:sp>
      <p:sp>
        <p:nvSpPr>
          <p:cNvPr id="1131" name="Google Shape;1131;p38"/>
          <p:cNvSpPr txBox="1">
            <a:spLocks noGrp="1"/>
          </p:cNvSpPr>
          <p:nvPr>
            <p:ph type="ctrTitle"/>
          </p:nvPr>
        </p:nvSpPr>
        <p:spPr>
          <a:xfrm>
            <a:off x="2435163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132" name="Google Shape;1132;p38"/>
          <p:cNvSpPr txBox="1">
            <a:spLocks noGrp="1"/>
          </p:cNvSpPr>
          <p:nvPr>
            <p:ph type="ctrTitle" idx="3"/>
          </p:nvPr>
        </p:nvSpPr>
        <p:spPr>
          <a:xfrm>
            <a:off x="5214788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1133" name="Google Shape;1133;p38"/>
          <p:cNvGrpSpPr/>
          <p:nvPr/>
        </p:nvGrpSpPr>
        <p:grpSpPr>
          <a:xfrm>
            <a:off x="2130375" y="1404625"/>
            <a:ext cx="2197419" cy="3396282"/>
            <a:chOff x="2130375" y="1404625"/>
            <a:chExt cx="2197419" cy="3396282"/>
          </a:xfrm>
        </p:grpSpPr>
        <p:sp>
          <p:nvSpPr>
            <p:cNvPr id="1134" name="Google Shape;1134;p38"/>
            <p:cNvSpPr/>
            <p:nvPr/>
          </p:nvSpPr>
          <p:spPr>
            <a:xfrm>
              <a:off x="2202227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2130375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38"/>
          <p:cNvGrpSpPr/>
          <p:nvPr/>
        </p:nvGrpSpPr>
        <p:grpSpPr>
          <a:xfrm>
            <a:off x="2687876" y="495000"/>
            <a:ext cx="1056271" cy="1412436"/>
            <a:chOff x="2687876" y="495000"/>
            <a:chExt cx="1056271" cy="1412436"/>
          </a:xfrm>
        </p:grpSpPr>
        <p:sp>
          <p:nvSpPr>
            <p:cNvPr id="1137" name="Google Shape;1137;p38"/>
            <p:cNvSpPr/>
            <p:nvPr/>
          </p:nvSpPr>
          <p:spPr>
            <a:xfrm>
              <a:off x="2687876" y="495000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2687876" y="495000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6832" y="2009"/>
                  </a:moveTo>
                  <a:cubicBezTo>
                    <a:pt x="27372" y="2009"/>
                    <a:pt x="27982" y="2107"/>
                    <a:pt x="28530" y="2114"/>
                  </a:cubicBezTo>
                  <a:cubicBezTo>
                    <a:pt x="28538" y="2114"/>
                    <a:pt x="28545" y="2114"/>
                    <a:pt x="28553" y="2114"/>
                  </a:cubicBezTo>
                  <a:cubicBezTo>
                    <a:pt x="28837" y="2114"/>
                    <a:pt x="29104" y="2055"/>
                    <a:pt x="29378" y="2042"/>
                  </a:cubicBezTo>
                  <a:cubicBezTo>
                    <a:pt x="29506" y="2037"/>
                    <a:pt x="29633" y="2034"/>
                    <a:pt x="29760" y="2034"/>
                  </a:cubicBezTo>
                  <a:cubicBezTo>
                    <a:pt x="30881" y="2034"/>
                    <a:pt x="31986" y="2232"/>
                    <a:pt x="33100" y="2304"/>
                  </a:cubicBezTo>
                  <a:cubicBezTo>
                    <a:pt x="35226" y="2442"/>
                    <a:pt x="37204" y="3086"/>
                    <a:pt x="39183" y="3818"/>
                  </a:cubicBezTo>
                  <a:cubicBezTo>
                    <a:pt x="39994" y="4118"/>
                    <a:pt x="40909" y="4353"/>
                    <a:pt x="41547" y="4830"/>
                  </a:cubicBezTo>
                  <a:cubicBezTo>
                    <a:pt x="42728" y="5713"/>
                    <a:pt x="44199" y="6023"/>
                    <a:pt x="45308" y="7022"/>
                  </a:cubicBezTo>
                  <a:cubicBezTo>
                    <a:pt x="46572" y="8162"/>
                    <a:pt x="47988" y="9088"/>
                    <a:pt x="49041" y="10511"/>
                  </a:cubicBezTo>
                  <a:cubicBezTo>
                    <a:pt x="49431" y="11037"/>
                    <a:pt x="49884" y="11691"/>
                    <a:pt x="50453" y="12197"/>
                  </a:cubicBezTo>
                  <a:cubicBezTo>
                    <a:pt x="51094" y="12765"/>
                    <a:pt x="51667" y="13595"/>
                    <a:pt x="51941" y="14564"/>
                  </a:cubicBezTo>
                  <a:cubicBezTo>
                    <a:pt x="52223" y="15561"/>
                    <a:pt x="52845" y="16457"/>
                    <a:pt x="53195" y="17441"/>
                  </a:cubicBezTo>
                  <a:cubicBezTo>
                    <a:pt x="53611" y="18609"/>
                    <a:pt x="53959" y="19809"/>
                    <a:pt x="54205" y="21024"/>
                  </a:cubicBezTo>
                  <a:cubicBezTo>
                    <a:pt x="54300" y="21491"/>
                    <a:pt x="54507" y="21903"/>
                    <a:pt x="54604" y="22361"/>
                  </a:cubicBezTo>
                  <a:cubicBezTo>
                    <a:pt x="55046" y="24411"/>
                    <a:pt x="55153" y="26496"/>
                    <a:pt x="55023" y="28569"/>
                  </a:cubicBezTo>
                  <a:cubicBezTo>
                    <a:pt x="54942" y="29852"/>
                    <a:pt x="54904" y="31146"/>
                    <a:pt x="54732" y="32422"/>
                  </a:cubicBezTo>
                  <a:cubicBezTo>
                    <a:pt x="54633" y="33151"/>
                    <a:pt x="54453" y="33890"/>
                    <a:pt x="54172" y="34567"/>
                  </a:cubicBezTo>
                  <a:cubicBezTo>
                    <a:pt x="53866" y="35306"/>
                    <a:pt x="54009" y="36144"/>
                    <a:pt x="53613" y="36831"/>
                  </a:cubicBezTo>
                  <a:cubicBezTo>
                    <a:pt x="53081" y="37751"/>
                    <a:pt x="53279" y="38838"/>
                    <a:pt x="52811" y="39802"/>
                  </a:cubicBezTo>
                  <a:cubicBezTo>
                    <a:pt x="52433" y="40580"/>
                    <a:pt x="52380" y="41528"/>
                    <a:pt x="52066" y="42374"/>
                  </a:cubicBezTo>
                  <a:cubicBezTo>
                    <a:pt x="51718" y="43313"/>
                    <a:pt x="51549" y="44391"/>
                    <a:pt x="51065" y="45193"/>
                  </a:cubicBezTo>
                  <a:cubicBezTo>
                    <a:pt x="50199" y="46629"/>
                    <a:pt x="49665" y="48226"/>
                    <a:pt x="48697" y="49611"/>
                  </a:cubicBezTo>
                  <a:cubicBezTo>
                    <a:pt x="47960" y="50664"/>
                    <a:pt x="47281" y="51773"/>
                    <a:pt x="46608" y="52863"/>
                  </a:cubicBezTo>
                  <a:cubicBezTo>
                    <a:pt x="46100" y="53685"/>
                    <a:pt x="45462" y="54365"/>
                    <a:pt x="44935" y="55141"/>
                  </a:cubicBezTo>
                  <a:cubicBezTo>
                    <a:pt x="44433" y="55879"/>
                    <a:pt x="43632" y="56445"/>
                    <a:pt x="43305" y="57157"/>
                  </a:cubicBezTo>
                  <a:cubicBezTo>
                    <a:pt x="43027" y="57764"/>
                    <a:pt x="42542" y="58167"/>
                    <a:pt x="42277" y="58737"/>
                  </a:cubicBezTo>
                  <a:cubicBezTo>
                    <a:pt x="42219" y="58859"/>
                    <a:pt x="42153" y="59151"/>
                    <a:pt x="41937" y="59151"/>
                  </a:cubicBezTo>
                  <a:cubicBezTo>
                    <a:pt x="41872" y="59151"/>
                    <a:pt x="41794" y="59126"/>
                    <a:pt x="41700" y="59062"/>
                  </a:cubicBezTo>
                  <a:cubicBezTo>
                    <a:pt x="41697" y="59060"/>
                    <a:pt x="41693" y="59059"/>
                    <a:pt x="41688" y="59059"/>
                  </a:cubicBezTo>
                  <a:cubicBezTo>
                    <a:pt x="41628" y="59059"/>
                    <a:pt x="41432" y="59200"/>
                    <a:pt x="41438" y="59217"/>
                  </a:cubicBezTo>
                  <a:cubicBezTo>
                    <a:pt x="41655" y="59773"/>
                    <a:pt x="41029" y="59916"/>
                    <a:pt x="40920" y="60302"/>
                  </a:cubicBezTo>
                  <a:cubicBezTo>
                    <a:pt x="40872" y="60472"/>
                    <a:pt x="40816" y="60601"/>
                    <a:pt x="40637" y="60659"/>
                  </a:cubicBezTo>
                  <a:cubicBezTo>
                    <a:pt x="40231" y="60795"/>
                    <a:pt x="39921" y="61002"/>
                    <a:pt x="39975" y="61511"/>
                  </a:cubicBezTo>
                  <a:cubicBezTo>
                    <a:pt x="39984" y="61592"/>
                    <a:pt x="39880" y="61724"/>
                    <a:pt x="39794" y="61772"/>
                  </a:cubicBezTo>
                  <a:cubicBezTo>
                    <a:pt x="38878" y="62275"/>
                    <a:pt x="38669" y="63375"/>
                    <a:pt x="37889" y="64043"/>
                  </a:cubicBezTo>
                  <a:cubicBezTo>
                    <a:pt x="37600" y="64289"/>
                    <a:pt x="37186" y="64768"/>
                    <a:pt x="36946" y="65235"/>
                  </a:cubicBezTo>
                  <a:cubicBezTo>
                    <a:pt x="36808" y="65502"/>
                    <a:pt x="36672" y="65812"/>
                    <a:pt x="36180" y="65827"/>
                  </a:cubicBezTo>
                  <a:cubicBezTo>
                    <a:pt x="35744" y="65841"/>
                    <a:pt x="35788" y="66511"/>
                    <a:pt x="35437" y="66845"/>
                  </a:cubicBezTo>
                  <a:cubicBezTo>
                    <a:pt x="34725" y="67522"/>
                    <a:pt x="34146" y="68394"/>
                    <a:pt x="33506" y="69131"/>
                  </a:cubicBezTo>
                  <a:cubicBezTo>
                    <a:pt x="32001" y="70866"/>
                    <a:pt x="30826" y="72970"/>
                    <a:pt x="28670" y="74071"/>
                  </a:cubicBezTo>
                  <a:cubicBezTo>
                    <a:pt x="28498" y="74158"/>
                    <a:pt x="28428" y="74172"/>
                    <a:pt x="28453" y="74397"/>
                  </a:cubicBezTo>
                  <a:cubicBezTo>
                    <a:pt x="28494" y="74790"/>
                    <a:pt x="28104" y="74853"/>
                    <a:pt x="27853" y="74962"/>
                  </a:cubicBezTo>
                  <a:cubicBezTo>
                    <a:pt x="27807" y="74981"/>
                    <a:pt x="27769" y="74990"/>
                    <a:pt x="27736" y="74990"/>
                  </a:cubicBezTo>
                  <a:cubicBezTo>
                    <a:pt x="27543" y="74990"/>
                    <a:pt x="27536" y="74700"/>
                    <a:pt x="27433" y="74583"/>
                  </a:cubicBezTo>
                  <a:cubicBezTo>
                    <a:pt x="27075" y="74174"/>
                    <a:pt x="26441" y="73963"/>
                    <a:pt x="26447" y="73279"/>
                  </a:cubicBezTo>
                  <a:cubicBezTo>
                    <a:pt x="25495" y="73228"/>
                    <a:pt x="25664" y="71783"/>
                    <a:pt x="24597" y="71783"/>
                  </a:cubicBezTo>
                  <a:cubicBezTo>
                    <a:pt x="24584" y="71783"/>
                    <a:pt x="24572" y="71783"/>
                    <a:pt x="24559" y="71783"/>
                  </a:cubicBezTo>
                  <a:cubicBezTo>
                    <a:pt x="24557" y="71783"/>
                    <a:pt x="24555" y="71783"/>
                    <a:pt x="24553" y="71783"/>
                  </a:cubicBezTo>
                  <a:cubicBezTo>
                    <a:pt x="24280" y="71783"/>
                    <a:pt x="24189" y="71158"/>
                    <a:pt x="23970" y="70846"/>
                  </a:cubicBezTo>
                  <a:cubicBezTo>
                    <a:pt x="23535" y="70230"/>
                    <a:pt x="22733" y="69977"/>
                    <a:pt x="22515" y="69124"/>
                  </a:cubicBezTo>
                  <a:cubicBezTo>
                    <a:pt x="22355" y="68502"/>
                    <a:pt x="21469" y="68389"/>
                    <a:pt x="21138" y="67702"/>
                  </a:cubicBezTo>
                  <a:cubicBezTo>
                    <a:pt x="20578" y="66543"/>
                    <a:pt x="19470" y="65771"/>
                    <a:pt x="18695" y="64736"/>
                  </a:cubicBezTo>
                  <a:cubicBezTo>
                    <a:pt x="18264" y="64160"/>
                    <a:pt x="17926" y="63364"/>
                    <a:pt x="17088" y="63053"/>
                  </a:cubicBezTo>
                  <a:cubicBezTo>
                    <a:pt x="16399" y="62797"/>
                    <a:pt x="16080" y="62040"/>
                    <a:pt x="15728" y="61457"/>
                  </a:cubicBezTo>
                  <a:cubicBezTo>
                    <a:pt x="15302" y="60752"/>
                    <a:pt x="14681" y="60218"/>
                    <a:pt x="14285" y="59486"/>
                  </a:cubicBezTo>
                  <a:cubicBezTo>
                    <a:pt x="13862" y="58699"/>
                    <a:pt x="13218" y="58041"/>
                    <a:pt x="12870" y="57186"/>
                  </a:cubicBezTo>
                  <a:cubicBezTo>
                    <a:pt x="12729" y="56838"/>
                    <a:pt x="12383" y="56566"/>
                    <a:pt x="12100" y="56291"/>
                  </a:cubicBezTo>
                  <a:cubicBezTo>
                    <a:pt x="11967" y="56161"/>
                    <a:pt x="11688" y="56122"/>
                    <a:pt x="12133" y="55841"/>
                  </a:cubicBezTo>
                  <a:cubicBezTo>
                    <a:pt x="11395" y="55512"/>
                    <a:pt x="11555" y="54570"/>
                    <a:pt x="10931" y="54239"/>
                  </a:cubicBezTo>
                  <a:cubicBezTo>
                    <a:pt x="10474" y="53997"/>
                    <a:pt x="10403" y="53616"/>
                    <a:pt x="10172" y="53260"/>
                  </a:cubicBezTo>
                  <a:cubicBezTo>
                    <a:pt x="9841" y="52748"/>
                    <a:pt x="9736" y="52067"/>
                    <a:pt x="9288" y="51698"/>
                  </a:cubicBezTo>
                  <a:cubicBezTo>
                    <a:pt x="8769" y="51271"/>
                    <a:pt x="8507" y="50787"/>
                    <a:pt x="8497" y="50174"/>
                  </a:cubicBezTo>
                  <a:cubicBezTo>
                    <a:pt x="8492" y="49701"/>
                    <a:pt x="8098" y="49456"/>
                    <a:pt x="7934" y="49087"/>
                  </a:cubicBezTo>
                  <a:cubicBezTo>
                    <a:pt x="7683" y="48525"/>
                    <a:pt x="7596" y="47782"/>
                    <a:pt x="7020" y="47420"/>
                  </a:cubicBezTo>
                  <a:cubicBezTo>
                    <a:pt x="6604" y="47159"/>
                    <a:pt x="6685" y="46693"/>
                    <a:pt x="6652" y="46437"/>
                  </a:cubicBezTo>
                  <a:cubicBezTo>
                    <a:pt x="6532" y="45499"/>
                    <a:pt x="5449" y="44970"/>
                    <a:pt x="5669" y="43945"/>
                  </a:cubicBezTo>
                  <a:cubicBezTo>
                    <a:pt x="5737" y="43630"/>
                    <a:pt x="5328" y="43767"/>
                    <a:pt x="5292" y="43391"/>
                  </a:cubicBezTo>
                  <a:cubicBezTo>
                    <a:pt x="5166" y="42109"/>
                    <a:pt x="4416" y="41014"/>
                    <a:pt x="3906" y="39850"/>
                  </a:cubicBezTo>
                  <a:cubicBezTo>
                    <a:pt x="3802" y="39612"/>
                    <a:pt x="3811" y="39339"/>
                    <a:pt x="3778" y="39153"/>
                  </a:cubicBezTo>
                  <a:cubicBezTo>
                    <a:pt x="3539" y="37765"/>
                    <a:pt x="2945" y="36487"/>
                    <a:pt x="2642" y="35135"/>
                  </a:cubicBezTo>
                  <a:cubicBezTo>
                    <a:pt x="2438" y="34229"/>
                    <a:pt x="2635" y="33242"/>
                    <a:pt x="2522" y="32306"/>
                  </a:cubicBezTo>
                  <a:cubicBezTo>
                    <a:pt x="2239" y="29987"/>
                    <a:pt x="2615" y="27694"/>
                    <a:pt x="2717" y="25392"/>
                  </a:cubicBezTo>
                  <a:cubicBezTo>
                    <a:pt x="2758" y="24432"/>
                    <a:pt x="3131" y="23488"/>
                    <a:pt x="3437" y="22590"/>
                  </a:cubicBezTo>
                  <a:cubicBezTo>
                    <a:pt x="3971" y="21021"/>
                    <a:pt x="4475" y="19421"/>
                    <a:pt x="5360" y="17982"/>
                  </a:cubicBezTo>
                  <a:cubicBezTo>
                    <a:pt x="5757" y="17336"/>
                    <a:pt x="6483" y="16693"/>
                    <a:pt x="6517" y="16080"/>
                  </a:cubicBezTo>
                  <a:cubicBezTo>
                    <a:pt x="6566" y="15192"/>
                    <a:pt x="7724" y="15130"/>
                    <a:pt x="7524" y="14266"/>
                  </a:cubicBezTo>
                  <a:cubicBezTo>
                    <a:pt x="8486" y="13757"/>
                    <a:pt x="8555" y="12475"/>
                    <a:pt x="9394" y="11975"/>
                  </a:cubicBezTo>
                  <a:cubicBezTo>
                    <a:pt x="9842" y="11708"/>
                    <a:pt x="10123" y="11625"/>
                    <a:pt x="10015" y="11087"/>
                  </a:cubicBezTo>
                  <a:cubicBezTo>
                    <a:pt x="10009" y="11056"/>
                    <a:pt x="10085" y="10973"/>
                    <a:pt x="10120" y="10973"/>
                  </a:cubicBezTo>
                  <a:cubicBezTo>
                    <a:pt x="10121" y="10973"/>
                    <a:pt x="10121" y="10973"/>
                    <a:pt x="10121" y="10973"/>
                  </a:cubicBezTo>
                  <a:cubicBezTo>
                    <a:pt x="10141" y="10974"/>
                    <a:pt x="10160" y="10975"/>
                    <a:pt x="10178" y="10975"/>
                  </a:cubicBezTo>
                  <a:cubicBezTo>
                    <a:pt x="11125" y="10975"/>
                    <a:pt x="11060" y="9841"/>
                    <a:pt x="11791" y="9473"/>
                  </a:cubicBezTo>
                  <a:cubicBezTo>
                    <a:pt x="12281" y="9225"/>
                    <a:pt x="12683" y="8382"/>
                    <a:pt x="13149" y="7970"/>
                  </a:cubicBezTo>
                  <a:cubicBezTo>
                    <a:pt x="13706" y="7478"/>
                    <a:pt x="14281" y="6900"/>
                    <a:pt x="15012" y="6546"/>
                  </a:cubicBezTo>
                  <a:cubicBezTo>
                    <a:pt x="15535" y="6291"/>
                    <a:pt x="15908" y="5744"/>
                    <a:pt x="16476" y="5480"/>
                  </a:cubicBezTo>
                  <a:cubicBezTo>
                    <a:pt x="17148" y="5169"/>
                    <a:pt x="17617" y="4587"/>
                    <a:pt x="18407" y="4353"/>
                  </a:cubicBezTo>
                  <a:cubicBezTo>
                    <a:pt x="19117" y="4140"/>
                    <a:pt x="19815" y="3650"/>
                    <a:pt x="20558" y="3461"/>
                  </a:cubicBezTo>
                  <a:cubicBezTo>
                    <a:pt x="21511" y="3219"/>
                    <a:pt x="22407" y="2845"/>
                    <a:pt x="23326" y="2527"/>
                  </a:cubicBezTo>
                  <a:cubicBezTo>
                    <a:pt x="24201" y="2223"/>
                    <a:pt x="25123" y="2460"/>
                    <a:pt x="26054" y="2119"/>
                  </a:cubicBezTo>
                  <a:cubicBezTo>
                    <a:pt x="26280" y="2037"/>
                    <a:pt x="26546" y="2009"/>
                    <a:pt x="26832" y="2009"/>
                  </a:cubicBezTo>
                  <a:close/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9" name="Google Shape;1139;p38"/>
            <p:cNvGrpSpPr/>
            <p:nvPr/>
          </p:nvGrpSpPr>
          <p:grpSpPr>
            <a:xfrm>
              <a:off x="2916086" y="727587"/>
              <a:ext cx="625995" cy="785831"/>
              <a:chOff x="2937349" y="720503"/>
              <a:chExt cx="625995" cy="785831"/>
            </a:xfrm>
          </p:grpSpPr>
          <p:sp>
            <p:nvSpPr>
              <p:cNvPr id="1140" name="Google Shape;1140;p38"/>
              <p:cNvSpPr/>
              <p:nvPr/>
            </p:nvSpPr>
            <p:spPr>
              <a:xfrm>
                <a:off x="3146431" y="1336864"/>
                <a:ext cx="46381" cy="169470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9248" extrusionOk="0">
                    <a:moveTo>
                      <a:pt x="1298" y="0"/>
                    </a:moveTo>
                    <a:cubicBezTo>
                      <a:pt x="1289" y="0"/>
                      <a:pt x="1283" y="1"/>
                      <a:pt x="1281" y="4"/>
                    </a:cubicBezTo>
                    <a:cubicBezTo>
                      <a:pt x="1004" y="465"/>
                      <a:pt x="265" y="398"/>
                      <a:pt x="200" y="1190"/>
                    </a:cubicBezTo>
                    <a:cubicBezTo>
                      <a:pt x="0" y="3642"/>
                      <a:pt x="11" y="6090"/>
                      <a:pt x="70" y="8545"/>
                    </a:cubicBezTo>
                    <a:cubicBezTo>
                      <a:pt x="84" y="9126"/>
                      <a:pt x="573" y="9042"/>
                      <a:pt x="858" y="9141"/>
                    </a:cubicBezTo>
                    <a:cubicBezTo>
                      <a:pt x="1041" y="9203"/>
                      <a:pt x="1318" y="9154"/>
                      <a:pt x="1558" y="9218"/>
                    </a:cubicBezTo>
                    <a:cubicBezTo>
                      <a:pt x="1634" y="9238"/>
                      <a:pt x="1702" y="9247"/>
                      <a:pt x="1761" y="9247"/>
                    </a:cubicBezTo>
                    <a:cubicBezTo>
                      <a:pt x="2021" y="9247"/>
                      <a:pt x="2131" y="9059"/>
                      <a:pt x="2193" y="8716"/>
                    </a:cubicBezTo>
                    <a:cubicBezTo>
                      <a:pt x="2349" y="7843"/>
                      <a:pt x="2089" y="6971"/>
                      <a:pt x="2195" y="6125"/>
                    </a:cubicBezTo>
                    <a:cubicBezTo>
                      <a:pt x="2355" y="4860"/>
                      <a:pt x="2239" y="3599"/>
                      <a:pt x="2342" y="2213"/>
                    </a:cubicBezTo>
                    <a:cubicBezTo>
                      <a:pt x="2530" y="1393"/>
                      <a:pt x="1770" y="812"/>
                      <a:pt x="1461" y="58"/>
                    </a:cubicBezTo>
                    <a:cubicBezTo>
                      <a:pt x="1447" y="26"/>
                      <a:pt x="1340" y="0"/>
                      <a:pt x="1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3366014" y="720503"/>
                <a:ext cx="74656" cy="151969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8293" extrusionOk="0">
                    <a:moveTo>
                      <a:pt x="3203" y="0"/>
                    </a:moveTo>
                    <a:cubicBezTo>
                      <a:pt x="3181" y="0"/>
                      <a:pt x="3162" y="2"/>
                      <a:pt x="3145" y="5"/>
                    </a:cubicBezTo>
                    <a:cubicBezTo>
                      <a:pt x="3057" y="21"/>
                      <a:pt x="2961" y="25"/>
                      <a:pt x="2860" y="25"/>
                    </a:cubicBezTo>
                    <a:cubicBezTo>
                      <a:pt x="2763" y="25"/>
                      <a:pt x="2663" y="21"/>
                      <a:pt x="2564" y="21"/>
                    </a:cubicBezTo>
                    <a:cubicBezTo>
                      <a:pt x="2166" y="21"/>
                      <a:pt x="1777" y="77"/>
                      <a:pt x="1666" y="641"/>
                    </a:cubicBezTo>
                    <a:cubicBezTo>
                      <a:pt x="1421" y="1899"/>
                      <a:pt x="846" y="3081"/>
                      <a:pt x="749" y="4364"/>
                    </a:cubicBezTo>
                    <a:cubicBezTo>
                      <a:pt x="692" y="5118"/>
                      <a:pt x="106" y="5708"/>
                      <a:pt x="203" y="6552"/>
                    </a:cubicBezTo>
                    <a:cubicBezTo>
                      <a:pt x="1" y="7084"/>
                      <a:pt x="559" y="7493"/>
                      <a:pt x="596" y="8044"/>
                    </a:cubicBezTo>
                    <a:cubicBezTo>
                      <a:pt x="608" y="8208"/>
                      <a:pt x="749" y="8293"/>
                      <a:pt x="900" y="8293"/>
                    </a:cubicBezTo>
                    <a:cubicBezTo>
                      <a:pt x="953" y="8293"/>
                      <a:pt x="1007" y="8283"/>
                      <a:pt x="1057" y="8261"/>
                    </a:cubicBezTo>
                    <a:cubicBezTo>
                      <a:pt x="1585" y="8039"/>
                      <a:pt x="2258" y="8085"/>
                      <a:pt x="2354" y="7186"/>
                    </a:cubicBezTo>
                    <a:cubicBezTo>
                      <a:pt x="2419" y="6597"/>
                      <a:pt x="2535" y="6014"/>
                      <a:pt x="2701" y="5445"/>
                    </a:cubicBezTo>
                    <a:cubicBezTo>
                      <a:pt x="3133" y="3962"/>
                      <a:pt x="3398" y="2428"/>
                      <a:pt x="3849" y="952"/>
                    </a:cubicBezTo>
                    <a:cubicBezTo>
                      <a:pt x="4073" y="220"/>
                      <a:pt x="3463" y="0"/>
                      <a:pt x="32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3014831" y="1328947"/>
                <a:ext cx="102913" cy="144181"/>
              </a:xfrm>
              <a:custGeom>
                <a:avLst/>
                <a:gdLst/>
                <a:ahLst/>
                <a:cxnLst/>
                <a:rect l="l" t="t" r="r" b="b"/>
                <a:pathLst>
                  <a:path w="5616" h="7868" extrusionOk="0">
                    <a:moveTo>
                      <a:pt x="4674" y="0"/>
                    </a:moveTo>
                    <a:cubicBezTo>
                      <a:pt x="4590" y="0"/>
                      <a:pt x="4499" y="6"/>
                      <a:pt x="4402" y="16"/>
                    </a:cubicBezTo>
                    <a:cubicBezTo>
                      <a:pt x="3744" y="87"/>
                      <a:pt x="3199" y="418"/>
                      <a:pt x="2888" y="988"/>
                    </a:cubicBezTo>
                    <a:cubicBezTo>
                      <a:pt x="2216" y="2220"/>
                      <a:pt x="1588" y="3477"/>
                      <a:pt x="968" y="4738"/>
                    </a:cubicBezTo>
                    <a:cubicBezTo>
                      <a:pt x="662" y="5357"/>
                      <a:pt x="416" y="6003"/>
                      <a:pt x="118" y="6696"/>
                    </a:cubicBezTo>
                    <a:cubicBezTo>
                      <a:pt x="450" y="6943"/>
                      <a:pt x="1" y="7490"/>
                      <a:pt x="477" y="7684"/>
                    </a:cubicBezTo>
                    <a:cubicBezTo>
                      <a:pt x="646" y="7753"/>
                      <a:pt x="878" y="7867"/>
                      <a:pt x="1073" y="7867"/>
                    </a:cubicBezTo>
                    <a:cubicBezTo>
                      <a:pt x="1193" y="7867"/>
                      <a:pt x="1299" y="7824"/>
                      <a:pt x="1366" y="7698"/>
                    </a:cubicBezTo>
                    <a:cubicBezTo>
                      <a:pt x="1574" y="7308"/>
                      <a:pt x="1930" y="7102"/>
                      <a:pt x="2189" y="6789"/>
                    </a:cubicBezTo>
                    <a:cubicBezTo>
                      <a:pt x="3054" y="5747"/>
                      <a:pt x="3477" y="4464"/>
                      <a:pt x="4168" y="3329"/>
                    </a:cubicBezTo>
                    <a:cubicBezTo>
                      <a:pt x="4585" y="2645"/>
                      <a:pt x="4880" y="1873"/>
                      <a:pt x="5241" y="1145"/>
                    </a:cubicBezTo>
                    <a:cubicBezTo>
                      <a:pt x="5616" y="389"/>
                      <a:pt x="5397" y="0"/>
                      <a:pt x="46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3218398" y="1338513"/>
                <a:ext cx="94190" cy="131940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7200" extrusionOk="0">
                    <a:moveTo>
                      <a:pt x="1382" y="0"/>
                    </a:moveTo>
                    <a:cubicBezTo>
                      <a:pt x="1294" y="0"/>
                      <a:pt x="1199" y="10"/>
                      <a:pt x="1096" y="30"/>
                    </a:cubicBezTo>
                    <a:cubicBezTo>
                      <a:pt x="1095" y="30"/>
                      <a:pt x="1094" y="30"/>
                      <a:pt x="1093" y="30"/>
                    </a:cubicBezTo>
                    <a:cubicBezTo>
                      <a:pt x="284" y="30"/>
                      <a:pt x="1" y="514"/>
                      <a:pt x="254" y="1333"/>
                    </a:cubicBezTo>
                    <a:cubicBezTo>
                      <a:pt x="363" y="1686"/>
                      <a:pt x="590" y="1949"/>
                      <a:pt x="759" y="2250"/>
                    </a:cubicBezTo>
                    <a:cubicBezTo>
                      <a:pt x="1632" y="3807"/>
                      <a:pt x="2258" y="5501"/>
                      <a:pt x="3427" y="6901"/>
                    </a:cubicBezTo>
                    <a:cubicBezTo>
                      <a:pt x="3616" y="7127"/>
                      <a:pt x="3801" y="7199"/>
                      <a:pt x="3976" y="7199"/>
                    </a:cubicBezTo>
                    <a:cubicBezTo>
                      <a:pt x="4202" y="7199"/>
                      <a:pt x="4411" y="7079"/>
                      <a:pt x="4590" y="7015"/>
                    </a:cubicBezTo>
                    <a:cubicBezTo>
                      <a:pt x="4896" y="6907"/>
                      <a:pt x="5140" y="6432"/>
                      <a:pt x="5032" y="6047"/>
                    </a:cubicBezTo>
                    <a:cubicBezTo>
                      <a:pt x="4810" y="5253"/>
                      <a:pt x="4437" y="4519"/>
                      <a:pt x="4006" y="3807"/>
                    </a:cubicBezTo>
                    <a:cubicBezTo>
                      <a:pt x="3442" y="2877"/>
                      <a:pt x="2889" y="1931"/>
                      <a:pt x="2441" y="942"/>
                    </a:cubicBezTo>
                    <a:cubicBezTo>
                      <a:pt x="2192" y="394"/>
                      <a:pt x="1937" y="0"/>
                      <a:pt x="13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3454676" y="804436"/>
                <a:ext cx="108667" cy="98662"/>
              </a:xfrm>
              <a:custGeom>
                <a:avLst/>
                <a:gdLst/>
                <a:ahLst/>
                <a:cxnLst/>
                <a:rect l="l" t="t" r="r" b="b"/>
                <a:pathLst>
                  <a:path w="5930" h="5384" extrusionOk="0">
                    <a:moveTo>
                      <a:pt x="4619" y="1"/>
                    </a:moveTo>
                    <a:cubicBezTo>
                      <a:pt x="4384" y="1"/>
                      <a:pt x="4133" y="130"/>
                      <a:pt x="3833" y="398"/>
                    </a:cubicBezTo>
                    <a:cubicBezTo>
                      <a:pt x="2883" y="1245"/>
                      <a:pt x="1963" y="2124"/>
                      <a:pt x="1021" y="2980"/>
                    </a:cubicBezTo>
                    <a:cubicBezTo>
                      <a:pt x="464" y="3485"/>
                      <a:pt x="173" y="4088"/>
                      <a:pt x="62" y="4845"/>
                    </a:cubicBezTo>
                    <a:cubicBezTo>
                      <a:pt x="1" y="5264"/>
                      <a:pt x="97" y="5383"/>
                      <a:pt x="356" y="5383"/>
                    </a:cubicBezTo>
                    <a:cubicBezTo>
                      <a:pt x="416" y="5383"/>
                      <a:pt x="486" y="5377"/>
                      <a:pt x="564" y="5366"/>
                    </a:cubicBezTo>
                    <a:cubicBezTo>
                      <a:pt x="610" y="5375"/>
                      <a:pt x="655" y="5379"/>
                      <a:pt x="699" y="5379"/>
                    </a:cubicBezTo>
                    <a:cubicBezTo>
                      <a:pt x="981" y="5379"/>
                      <a:pt x="1209" y="5216"/>
                      <a:pt x="1457" y="5073"/>
                    </a:cubicBezTo>
                    <a:cubicBezTo>
                      <a:pt x="2276" y="4602"/>
                      <a:pt x="2865" y="3866"/>
                      <a:pt x="3595" y="3293"/>
                    </a:cubicBezTo>
                    <a:cubicBezTo>
                      <a:pt x="4181" y="2833"/>
                      <a:pt x="4748" y="2330"/>
                      <a:pt x="5236" y="1770"/>
                    </a:cubicBezTo>
                    <a:cubicBezTo>
                      <a:pt x="5490" y="1478"/>
                      <a:pt x="5929" y="1139"/>
                      <a:pt x="5488" y="587"/>
                    </a:cubicBezTo>
                    <a:cubicBezTo>
                      <a:pt x="5182" y="203"/>
                      <a:pt x="4914" y="1"/>
                      <a:pt x="4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3141923" y="759959"/>
                <a:ext cx="54810" cy="141689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7732" extrusionOk="0">
                    <a:moveTo>
                      <a:pt x="2065" y="0"/>
                    </a:moveTo>
                    <a:cubicBezTo>
                      <a:pt x="1677" y="0"/>
                      <a:pt x="1287" y="238"/>
                      <a:pt x="1191" y="747"/>
                    </a:cubicBezTo>
                    <a:cubicBezTo>
                      <a:pt x="814" y="2739"/>
                      <a:pt x="362" y="4711"/>
                      <a:pt x="90" y="6722"/>
                    </a:cubicBezTo>
                    <a:cubicBezTo>
                      <a:pt x="0" y="7388"/>
                      <a:pt x="499" y="7732"/>
                      <a:pt x="1025" y="7732"/>
                    </a:cubicBezTo>
                    <a:cubicBezTo>
                      <a:pt x="1520" y="7732"/>
                      <a:pt x="2039" y="7428"/>
                      <a:pt x="2118" y="6803"/>
                    </a:cubicBezTo>
                    <a:cubicBezTo>
                      <a:pt x="2362" y="4847"/>
                      <a:pt x="2814" y="2931"/>
                      <a:pt x="2948" y="961"/>
                    </a:cubicBezTo>
                    <a:cubicBezTo>
                      <a:pt x="2990" y="339"/>
                      <a:pt x="2529" y="0"/>
                      <a:pt x="2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2937349" y="875670"/>
                <a:ext cx="511432" cy="392668"/>
              </a:xfrm>
              <a:custGeom>
                <a:avLst/>
                <a:gdLst/>
                <a:ahLst/>
                <a:cxnLst/>
                <a:rect l="l" t="t" r="r" b="b"/>
                <a:pathLst>
                  <a:path w="27909" h="21428" extrusionOk="0">
                    <a:moveTo>
                      <a:pt x="10552" y="0"/>
                    </a:moveTo>
                    <a:cubicBezTo>
                      <a:pt x="6692" y="0"/>
                      <a:pt x="2617" y="5107"/>
                      <a:pt x="1739" y="8228"/>
                    </a:cubicBezTo>
                    <a:cubicBezTo>
                      <a:pt x="0" y="14415"/>
                      <a:pt x="4466" y="19604"/>
                      <a:pt x="10247" y="20967"/>
                    </a:cubicBezTo>
                    <a:cubicBezTo>
                      <a:pt x="11542" y="21273"/>
                      <a:pt x="12837" y="21427"/>
                      <a:pt x="14102" y="21427"/>
                    </a:cubicBezTo>
                    <a:cubicBezTo>
                      <a:pt x="19093" y="21427"/>
                      <a:pt x="23604" y="19018"/>
                      <a:pt x="25721" y="13951"/>
                    </a:cubicBezTo>
                    <a:cubicBezTo>
                      <a:pt x="27909" y="8707"/>
                      <a:pt x="22486" y="2949"/>
                      <a:pt x="17636" y="1468"/>
                    </a:cubicBezTo>
                    <a:cubicBezTo>
                      <a:pt x="17526" y="1434"/>
                      <a:pt x="17421" y="1419"/>
                      <a:pt x="17323" y="1419"/>
                    </a:cubicBezTo>
                    <a:cubicBezTo>
                      <a:pt x="16417" y="1419"/>
                      <a:pt x="16033" y="2719"/>
                      <a:pt x="16991" y="3162"/>
                    </a:cubicBezTo>
                    <a:cubicBezTo>
                      <a:pt x="20879" y="4956"/>
                      <a:pt x="24954" y="7990"/>
                      <a:pt x="22991" y="12809"/>
                    </a:cubicBezTo>
                    <a:cubicBezTo>
                      <a:pt x="21387" y="16747"/>
                      <a:pt x="17993" y="18840"/>
                      <a:pt x="13846" y="18840"/>
                    </a:cubicBezTo>
                    <a:cubicBezTo>
                      <a:pt x="13689" y="18840"/>
                      <a:pt x="13531" y="18837"/>
                      <a:pt x="13371" y="18831"/>
                    </a:cubicBezTo>
                    <a:cubicBezTo>
                      <a:pt x="8133" y="18632"/>
                      <a:pt x="1934" y="14981"/>
                      <a:pt x="3659" y="8826"/>
                    </a:cubicBezTo>
                    <a:cubicBezTo>
                      <a:pt x="4626" y="5383"/>
                      <a:pt x="8511" y="1991"/>
                      <a:pt x="12112" y="1521"/>
                    </a:cubicBezTo>
                    <a:cubicBezTo>
                      <a:pt x="12633" y="1452"/>
                      <a:pt x="12754" y="594"/>
                      <a:pt x="12279" y="376"/>
                    </a:cubicBezTo>
                    <a:cubicBezTo>
                      <a:pt x="11716" y="117"/>
                      <a:pt x="11137" y="0"/>
                      <a:pt x="10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3243101" y="772530"/>
                <a:ext cx="90874" cy="165896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9053" extrusionOk="0">
                    <a:moveTo>
                      <a:pt x="1854" y="1"/>
                    </a:moveTo>
                    <a:cubicBezTo>
                      <a:pt x="310" y="1"/>
                      <a:pt x="715" y="2029"/>
                      <a:pt x="606" y="3034"/>
                    </a:cubicBezTo>
                    <a:cubicBezTo>
                      <a:pt x="427" y="4685"/>
                      <a:pt x="0" y="6341"/>
                      <a:pt x="43" y="8002"/>
                    </a:cubicBezTo>
                    <a:cubicBezTo>
                      <a:pt x="61" y="8684"/>
                      <a:pt x="589" y="9052"/>
                      <a:pt x="1122" y="9052"/>
                    </a:cubicBezTo>
                    <a:cubicBezTo>
                      <a:pt x="1560" y="9052"/>
                      <a:pt x="2001" y="8804"/>
                      <a:pt x="2166" y="8277"/>
                    </a:cubicBezTo>
                    <a:lnTo>
                      <a:pt x="2167" y="8277"/>
                    </a:lnTo>
                    <a:cubicBezTo>
                      <a:pt x="2604" y="6885"/>
                      <a:pt x="4959" y="332"/>
                      <a:pt x="2077" y="14"/>
                    </a:cubicBezTo>
                    <a:cubicBezTo>
                      <a:pt x="1998" y="5"/>
                      <a:pt x="1924" y="1"/>
                      <a:pt x="18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3125191" y="724186"/>
                <a:ext cx="222356" cy="89811"/>
              </a:xfrm>
              <a:custGeom>
                <a:avLst/>
                <a:gdLst/>
                <a:ahLst/>
                <a:cxnLst/>
                <a:rect l="l" t="t" r="r" b="b"/>
                <a:pathLst>
                  <a:path w="12134" h="4901" extrusionOk="0">
                    <a:moveTo>
                      <a:pt x="3011" y="1"/>
                    </a:moveTo>
                    <a:cubicBezTo>
                      <a:pt x="1868" y="1"/>
                      <a:pt x="581" y="120"/>
                      <a:pt x="247" y="1365"/>
                    </a:cubicBezTo>
                    <a:cubicBezTo>
                      <a:pt x="0" y="2289"/>
                      <a:pt x="519" y="2981"/>
                      <a:pt x="1250" y="3491"/>
                    </a:cubicBezTo>
                    <a:cubicBezTo>
                      <a:pt x="1717" y="3817"/>
                      <a:pt x="2104" y="3943"/>
                      <a:pt x="2484" y="3943"/>
                    </a:cubicBezTo>
                    <a:cubicBezTo>
                      <a:pt x="2983" y="3943"/>
                      <a:pt x="3468" y="3726"/>
                      <a:pt x="4106" y="3461"/>
                    </a:cubicBezTo>
                    <a:cubicBezTo>
                      <a:pt x="4615" y="3249"/>
                      <a:pt x="4756" y="2596"/>
                      <a:pt x="4501" y="2167"/>
                    </a:cubicBezTo>
                    <a:lnTo>
                      <a:pt x="4501" y="2167"/>
                    </a:lnTo>
                    <a:cubicBezTo>
                      <a:pt x="4802" y="2160"/>
                      <a:pt x="5105" y="2153"/>
                      <a:pt x="5407" y="2153"/>
                    </a:cubicBezTo>
                    <a:cubicBezTo>
                      <a:pt x="5833" y="2153"/>
                      <a:pt x="6260" y="2167"/>
                      <a:pt x="6682" y="2213"/>
                    </a:cubicBezTo>
                    <a:cubicBezTo>
                      <a:pt x="7239" y="2274"/>
                      <a:pt x="8272" y="2743"/>
                      <a:pt x="8875" y="2743"/>
                    </a:cubicBezTo>
                    <a:cubicBezTo>
                      <a:pt x="9017" y="2743"/>
                      <a:pt x="9136" y="2717"/>
                      <a:pt x="9219" y="2653"/>
                    </a:cubicBezTo>
                    <a:lnTo>
                      <a:pt x="9219" y="2653"/>
                    </a:lnTo>
                    <a:cubicBezTo>
                      <a:pt x="8336" y="3336"/>
                      <a:pt x="8834" y="4900"/>
                      <a:pt x="9830" y="4900"/>
                    </a:cubicBezTo>
                    <a:cubicBezTo>
                      <a:pt x="9981" y="4900"/>
                      <a:pt x="10143" y="4865"/>
                      <a:pt x="10313" y="4785"/>
                    </a:cubicBezTo>
                    <a:cubicBezTo>
                      <a:pt x="12134" y="3929"/>
                      <a:pt x="11809" y="1990"/>
                      <a:pt x="10236" y="994"/>
                    </a:cubicBezTo>
                    <a:cubicBezTo>
                      <a:pt x="8803" y="87"/>
                      <a:pt x="6821" y="3"/>
                      <a:pt x="5049" y="3"/>
                    </a:cubicBezTo>
                    <a:cubicBezTo>
                      <a:pt x="4646" y="3"/>
                      <a:pt x="4253" y="8"/>
                      <a:pt x="3880" y="8"/>
                    </a:cubicBezTo>
                    <a:cubicBezTo>
                      <a:pt x="3827" y="8"/>
                      <a:pt x="3773" y="8"/>
                      <a:pt x="3721" y="7"/>
                    </a:cubicBezTo>
                    <a:cubicBezTo>
                      <a:pt x="3498" y="6"/>
                      <a:pt x="3258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3211177" y="765017"/>
                <a:ext cx="69250" cy="44530"/>
              </a:xfrm>
              <a:custGeom>
                <a:avLst/>
                <a:gdLst/>
                <a:ahLst/>
                <a:cxnLst/>
                <a:rect l="l" t="t" r="r" b="b"/>
                <a:pathLst>
                  <a:path w="3779" h="2430" extrusionOk="0">
                    <a:moveTo>
                      <a:pt x="1024" y="1"/>
                    </a:moveTo>
                    <a:cubicBezTo>
                      <a:pt x="696" y="1"/>
                      <a:pt x="373" y="187"/>
                      <a:pt x="220" y="484"/>
                    </a:cubicBezTo>
                    <a:cubicBezTo>
                      <a:pt x="1" y="908"/>
                      <a:pt x="134" y="1341"/>
                      <a:pt x="485" y="1646"/>
                    </a:cubicBezTo>
                    <a:cubicBezTo>
                      <a:pt x="831" y="1946"/>
                      <a:pt x="1253" y="2134"/>
                      <a:pt x="1680" y="2294"/>
                    </a:cubicBezTo>
                    <a:cubicBezTo>
                      <a:pt x="1946" y="2394"/>
                      <a:pt x="2186" y="2429"/>
                      <a:pt x="2436" y="2429"/>
                    </a:cubicBezTo>
                    <a:cubicBezTo>
                      <a:pt x="2607" y="2429"/>
                      <a:pt x="2782" y="2413"/>
                      <a:pt x="2972" y="2390"/>
                    </a:cubicBezTo>
                    <a:cubicBezTo>
                      <a:pt x="3428" y="2337"/>
                      <a:pt x="3765" y="1804"/>
                      <a:pt x="3772" y="1380"/>
                    </a:cubicBezTo>
                    <a:cubicBezTo>
                      <a:pt x="3779" y="891"/>
                      <a:pt x="3443" y="501"/>
                      <a:pt x="2997" y="346"/>
                    </a:cubicBezTo>
                    <a:cubicBezTo>
                      <a:pt x="2638" y="222"/>
                      <a:pt x="2326" y="184"/>
                      <a:pt x="1954" y="171"/>
                    </a:cubicBezTo>
                    <a:cubicBezTo>
                      <a:pt x="1739" y="165"/>
                      <a:pt x="1536" y="142"/>
                      <a:pt x="1335" y="61"/>
                    </a:cubicBezTo>
                    <a:cubicBezTo>
                      <a:pt x="1234" y="20"/>
                      <a:pt x="1129" y="1"/>
                      <a:pt x="10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3017654" y="1036829"/>
                <a:ext cx="12003" cy="64119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499" extrusionOk="0">
                    <a:moveTo>
                      <a:pt x="591" y="0"/>
                    </a:moveTo>
                    <a:cubicBezTo>
                      <a:pt x="563" y="0"/>
                      <a:pt x="534" y="18"/>
                      <a:pt x="525" y="56"/>
                    </a:cubicBezTo>
                    <a:cubicBezTo>
                      <a:pt x="271" y="1155"/>
                      <a:pt x="0" y="2230"/>
                      <a:pt x="261" y="3357"/>
                    </a:cubicBezTo>
                    <a:cubicBezTo>
                      <a:pt x="283" y="3453"/>
                      <a:pt x="364" y="3498"/>
                      <a:pt x="445" y="3498"/>
                    </a:cubicBezTo>
                    <a:cubicBezTo>
                      <a:pt x="543" y="3498"/>
                      <a:pt x="642" y="3432"/>
                      <a:pt x="643" y="3312"/>
                    </a:cubicBezTo>
                    <a:cubicBezTo>
                      <a:pt x="651" y="2231"/>
                      <a:pt x="642" y="1150"/>
                      <a:pt x="654" y="68"/>
                    </a:cubicBezTo>
                    <a:cubicBezTo>
                      <a:pt x="654" y="23"/>
                      <a:pt x="623" y="0"/>
                      <a:pt x="5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3045949" y="1051967"/>
                <a:ext cx="319991" cy="167014"/>
              </a:xfrm>
              <a:custGeom>
                <a:avLst/>
                <a:gdLst/>
                <a:ahLst/>
                <a:cxnLst/>
                <a:rect l="l" t="t" r="r" b="b"/>
                <a:pathLst>
                  <a:path w="17462" h="9114" extrusionOk="0">
                    <a:moveTo>
                      <a:pt x="16439" y="0"/>
                    </a:moveTo>
                    <a:cubicBezTo>
                      <a:pt x="16218" y="0"/>
                      <a:pt x="15995" y="129"/>
                      <a:pt x="15878" y="415"/>
                    </a:cubicBezTo>
                    <a:cubicBezTo>
                      <a:pt x="14707" y="3265"/>
                      <a:pt x="13991" y="5467"/>
                      <a:pt x="10886" y="6861"/>
                    </a:cubicBezTo>
                    <a:cubicBezTo>
                      <a:pt x="9523" y="7473"/>
                      <a:pt x="8176" y="7751"/>
                      <a:pt x="6859" y="7751"/>
                    </a:cubicBezTo>
                    <a:cubicBezTo>
                      <a:pt x="4480" y="7751"/>
                      <a:pt x="2197" y="6844"/>
                      <a:pt x="86" y="5350"/>
                    </a:cubicBezTo>
                    <a:cubicBezTo>
                      <a:pt x="77" y="5344"/>
                      <a:pt x="68" y="5341"/>
                      <a:pt x="60" y="5341"/>
                    </a:cubicBezTo>
                    <a:cubicBezTo>
                      <a:pt x="25" y="5341"/>
                      <a:pt x="1" y="5389"/>
                      <a:pt x="34" y="5419"/>
                    </a:cubicBezTo>
                    <a:cubicBezTo>
                      <a:pt x="2360" y="7516"/>
                      <a:pt x="4800" y="9113"/>
                      <a:pt x="7760" y="9113"/>
                    </a:cubicBezTo>
                    <a:cubicBezTo>
                      <a:pt x="8603" y="9113"/>
                      <a:pt x="9489" y="8983"/>
                      <a:pt x="10427" y="8698"/>
                    </a:cubicBezTo>
                    <a:cubicBezTo>
                      <a:pt x="13985" y="7617"/>
                      <a:pt x="17461" y="4616"/>
                      <a:pt x="17061" y="610"/>
                    </a:cubicBezTo>
                    <a:cubicBezTo>
                      <a:pt x="17022" y="226"/>
                      <a:pt x="16732" y="0"/>
                      <a:pt x="164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3015986" y="1010091"/>
                <a:ext cx="333845" cy="67198"/>
              </a:xfrm>
              <a:custGeom>
                <a:avLst/>
                <a:gdLst/>
                <a:ahLst/>
                <a:cxnLst/>
                <a:rect l="l" t="t" r="r" b="b"/>
                <a:pathLst>
                  <a:path w="18218" h="3667" extrusionOk="0">
                    <a:moveTo>
                      <a:pt x="15824" y="1"/>
                    </a:moveTo>
                    <a:cubicBezTo>
                      <a:pt x="13727" y="1"/>
                      <a:pt x="10840" y="1114"/>
                      <a:pt x="9701" y="1114"/>
                    </a:cubicBezTo>
                    <a:cubicBezTo>
                      <a:pt x="9685" y="1114"/>
                      <a:pt x="9670" y="1114"/>
                      <a:pt x="9655" y="1113"/>
                    </a:cubicBezTo>
                    <a:cubicBezTo>
                      <a:pt x="7325" y="1048"/>
                      <a:pt x="5096" y="23"/>
                      <a:pt x="3322" y="23"/>
                    </a:cubicBezTo>
                    <a:cubicBezTo>
                      <a:pt x="1866" y="23"/>
                      <a:pt x="716" y="713"/>
                      <a:pt x="65" y="3188"/>
                    </a:cubicBezTo>
                    <a:cubicBezTo>
                      <a:pt x="0" y="3437"/>
                      <a:pt x="254" y="3667"/>
                      <a:pt x="493" y="3667"/>
                    </a:cubicBezTo>
                    <a:cubicBezTo>
                      <a:pt x="573" y="3667"/>
                      <a:pt x="652" y="3641"/>
                      <a:pt x="716" y="3580"/>
                    </a:cubicBezTo>
                    <a:lnTo>
                      <a:pt x="717" y="3580"/>
                    </a:lnTo>
                    <a:cubicBezTo>
                      <a:pt x="1910" y="2457"/>
                      <a:pt x="2591" y="1412"/>
                      <a:pt x="4253" y="1412"/>
                    </a:cubicBezTo>
                    <a:cubicBezTo>
                      <a:pt x="4351" y="1412"/>
                      <a:pt x="4452" y="1416"/>
                      <a:pt x="4556" y="1423"/>
                    </a:cubicBezTo>
                    <a:cubicBezTo>
                      <a:pt x="6256" y="1544"/>
                      <a:pt x="7821" y="2358"/>
                      <a:pt x="9517" y="2517"/>
                    </a:cubicBezTo>
                    <a:cubicBezTo>
                      <a:pt x="9581" y="2523"/>
                      <a:pt x="9650" y="2526"/>
                      <a:pt x="9724" y="2526"/>
                    </a:cubicBezTo>
                    <a:cubicBezTo>
                      <a:pt x="10913" y="2526"/>
                      <a:pt x="13293" y="1793"/>
                      <a:pt x="14999" y="1793"/>
                    </a:cubicBezTo>
                    <a:cubicBezTo>
                      <a:pt x="15833" y="1793"/>
                      <a:pt x="16506" y="1968"/>
                      <a:pt x="16802" y="2488"/>
                    </a:cubicBezTo>
                    <a:cubicBezTo>
                      <a:pt x="16940" y="2731"/>
                      <a:pt x="17147" y="2832"/>
                      <a:pt x="17360" y="2832"/>
                    </a:cubicBezTo>
                    <a:cubicBezTo>
                      <a:pt x="17777" y="2832"/>
                      <a:pt x="18217" y="2447"/>
                      <a:pt x="18213" y="1986"/>
                    </a:cubicBezTo>
                    <a:cubicBezTo>
                      <a:pt x="18199" y="464"/>
                      <a:pt x="17176" y="1"/>
                      <a:pt x="158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3060903" y="1065161"/>
                <a:ext cx="56349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701" extrusionOk="0">
                    <a:moveTo>
                      <a:pt x="1468" y="0"/>
                    </a:moveTo>
                    <a:cubicBezTo>
                      <a:pt x="1075" y="0"/>
                      <a:pt x="675" y="84"/>
                      <a:pt x="379" y="221"/>
                    </a:cubicBezTo>
                    <a:cubicBezTo>
                      <a:pt x="1" y="396"/>
                      <a:pt x="152" y="882"/>
                      <a:pt x="516" y="882"/>
                    </a:cubicBezTo>
                    <a:cubicBezTo>
                      <a:pt x="547" y="882"/>
                      <a:pt x="579" y="879"/>
                      <a:pt x="612" y="871"/>
                    </a:cubicBezTo>
                    <a:cubicBezTo>
                      <a:pt x="716" y="849"/>
                      <a:pt x="830" y="838"/>
                      <a:pt x="946" y="838"/>
                    </a:cubicBezTo>
                    <a:cubicBezTo>
                      <a:pt x="1144" y="838"/>
                      <a:pt x="1349" y="869"/>
                      <a:pt x="1523" y="920"/>
                    </a:cubicBezTo>
                    <a:cubicBezTo>
                      <a:pt x="1778" y="996"/>
                      <a:pt x="1968" y="1110"/>
                      <a:pt x="1987" y="1336"/>
                    </a:cubicBezTo>
                    <a:cubicBezTo>
                      <a:pt x="2006" y="1587"/>
                      <a:pt x="2183" y="1701"/>
                      <a:pt x="2372" y="1701"/>
                    </a:cubicBezTo>
                    <a:cubicBezTo>
                      <a:pt x="2573" y="1701"/>
                      <a:pt x="2787" y="1572"/>
                      <a:pt x="2842" y="1342"/>
                    </a:cubicBezTo>
                    <a:cubicBezTo>
                      <a:pt x="3075" y="360"/>
                      <a:pt x="2286" y="0"/>
                      <a:pt x="14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3063872" y="1082388"/>
                <a:ext cx="22100" cy="2660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452" extrusionOk="0">
                    <a:moveTo>
                      <a:pt x="458" y="0"/>
                    </a:moveTo>
                    <a:cubicBezTo>
                      <a:pt x="299" y="0"/>
                      <a:pt x="146" y="96"/>
                      <a:pt x="107" y="314"/>
                    </a:cubicBezTo>
                    <a:cubicBezTo>
                      <a:pt x="1" y="908"/>
                      <a:pt x="296" y="1225"/>
                      <a:pt x="832" y="1433"/>
                    </a:cubicBezTo>
                    <a:cubicBezTo>
                      <a:pt x="864" y="1445"/>
                      <a:pt x="894" y="1451"/>
                      <a:pt x="922" y="1451"/>
                    </a:cubicBezTo>
                    <a:cubicBezTo>
                      <a:pt x="1126" y="1451"/>
                      <a:pt x="1206" y="1145"/>
                      <a:pt x="1075" y="995"/>
                    </a:cubicBezTo>
                    <a:cubicBezTo>
                      <a:pt x="941" y="839"/>
                      <a:pt x="863" y="652"/>
                      <a:pt x="873" y="444"/>
                    </a:cubicBezTo>
                    <a:cubicBezTo>
                      <a:pt x="888" y="167"/>
                      <a:pt x="667" y="0"/>
                      <a:pt x="4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3121654" y="1091258"/>
                <a:ext cx="71339" cy="76635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4182" extrusionOk="0">
                    <a:moveTo>
                      <a:pt x="1514" y="2263"/>
                    </a:moveTo>
                    <a:lnTo>
                      <a:pt x="1514" y="2263"/>
                    </a:lnTo>
                    <a:cubicBezTo>
                      <a:pt x="1514" y="2263"/>
                      <a:pt x="1514" y="2263"/>
                      <a:pt x="1514" y="2265"/>
                    </a:cubicBezTo>
                    <a:lnTo>
                      <a:pt x="1514" y="2265"/>
                    </a:lnTo>
                    <a:cubicBezTo>
                      <a:pt x="1514" y="2264"/>
                      <a:pt x="1514" y="2263"/>
                      <a:pt x="1514" y="2263"/>
                    </a:cubicBezTo>
                    <a:close/>
                    <a:moveTo>
                      <a:pt x="1484" y="2366"/>
                    </a:moveTo>
                    <a:lnTo>
                      <a:pt x="1484" y="2366"/>
                    </a:lnTo>
                    <a:cubicBezTo>
                      <a:pt x="1485" y="2366"/>
                      <a:pt x="1485" y="2367"/>
                      <a:pt x="1486" y="2367"/>
                    </a:cubicBezTo>
                    <a:lnTo>
                      <a:pt x="1486" y="2367"/>
                    </a:lnTo>
                    <a:cubicBezTo>
                      <a:pt x="1478" y="2393"/>
                      <a:pt x="1474" y="2404"/>
                      <a:pt x="1474" y="2404"/>
                    </a:cubicBezTo>
                    <a:cubicBezTo>
                      <a:pt x="1474" y="2404"/>
                      <a:pt x="1478" y="2387"/>
                      <a:pt x="1484" y="2366"/>
                    </a:cubicBezTo>
                    <a:close/>
                    <a:moveTo>
                      <a:pt x="1529" y="2414"/>
                    </a:moveTo>
                    <a:lnTo>
                      <a:pt x="1529" y="2414"/>
                    </a:lnTo>
                    <a:cubicBezTo>
                      <a:pt x="1546" y="2442"/>
                      <a:pt x="1556" y="2465"/>
                      <a:pt x="1555" y="2465"/>
                    </a:cubicBezTo>
                    <a:cubicBezTo>
                      <a:pt x="1555" y="2465"/>
                      <a:pt x="1547" y="2451"/>
                      <a:pt x="1529" y="2414"/>
                    </a:cubicBezTo>
                    <a:close/>
                    <a:moveTo>
                      <a:pt x="1896" y="0"/>
                    </a:moveTo>
                    <a:cubicBezTo>
                      <a:pt x="1303" y="0"/>
                      <a:pt x="839" y="561"/>
                      <a:pt x="770" y="1137"/>
                    </a:cubicBezTo>
                    <a:lnTo>
                      <a:pt x="770" y="1137"/>
                    </a:lnTo>
                    <a:cubicBezTo>
                      <a:pt x="147" y="1563"/>
                      <a:pt x="1" y="2375"/>
                      <a:pt x="272" y="3068"/>
                    </a:cubicBezTo>
                    <a:cubicBezTo>
                      <a:pt x="553" y="3787"/>
                      <a:pt x="1219" y="4182"/>
                      <a:pt x="1918" y="4182"/>
                    </a:cubicBezTo>
                    <a:cubicBezTo>
                      <a:pt x="2228" y="4182"/>
                      <a:pt x="2545" y="4104"/>
                      <a:pt x="2837" y="3943"/>
                    </a:cubicBezTo>
                    <a:cubicBezTo>
                      <a:pt x="3509" y="3573"/>
                      <a:pt x="3892" y="2767"/>
                      <a:pt x="3836" y="2013"/>
                    </a:cubicBezTo>
                    <a:cubicBezTo>
                      <a:pt x="3803" y="1596"/>
                      <a:pt x="3665" y="1194"/>
                      <a:pt x="3433" y="847"/>
                    </a:cubicBezTo>
                    <a:cubicBezTo>
                      <a:pt x="3122" y="380"/>
                      <a:pt x="2688" y="191"/>
                      <a:pt x="2172" y="40"/>
                    </a:cubicBezTo>
                    <a:cubicBezTo>
                      <a:pt x="2078" y="13"/>
                      <a:pt x="1985" y="0"/>
                      <a:pt x="18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6" name="Google Shape;1156;p38"/>
          <p:cNvGrpSpPr/>
          <p:nvPr/>
        </p:nvGrpSpPr>
        <p:grpSpPr>
          <a:xfrm>
            <a:off x="4837350" y="1404625"/>
            <a:ext cx="2197419" cy="3396282"/>
            <a:chOff x="4837350" y="1404625"/>
            <a:chExt cx="2197419" cy="3396282"/>
          </a:xfrm>
        </p:grpSpPr>
        <p:sp>
          <p:nvSpPr>
            <p:cNvPr id="1157" name="Google Shape;1157;p38"/>
            <p:cNvSpPr/>
            <p:nvPr/>
          </p:nvSpPr>
          <p:spPr>
            <a:xfrm>
              <a:off x="4909202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4837350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38"/>
          <p:cNvGrpSpPr/>
          <p:nvPr/>
        </p:nvGrpSpPr>
        <p:grpSpPr>
          <a:xfrm>
            <a:off x="5394851" y="495000"/>
            <a:ext cx="1056271" cy="1412436"/>
            <a:chOff x="5394851" y="495000"/>
            <a:chExt cx="1056271" cy="1412436"/>
          </a:xfrm>
        </p:grpSpPr>
        <p:grpSp>
          <p:nvGrpSpPr>
            <p:cNvPr id="1160" name="Google Shape;1160;p38"/>
            <p:cNvGrpSpPr/>
            <p:nvPr/>
          </p:nvGrpSpPr>
          <p:grpSpPr>
            <a:xfrm>
              <a:off x="5394851" y="495000"/>
              <a:ext cx="1056271" cy="1412436"/>
              <a:chOff x="5536138" y="809625"/>
              <a:chExt cx="1056271" cy="1412436"/>
            </a:xfrm>
          </p:grpSpPr>
          <p:sp>
            <p:nvSpPr>
              <p:cNvPr id="1161" name="Google Shape;1161;p38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6832" y="2009"/>
                    </a:moveTo>
                    <a:cubicBezTo>
                      <a:pt x="27372" y="2009"/>
                      <a:pt x="27982" y="2107"/>
                      <a:pt x="28530" y="2114"/>
                    </a:cubicBezTo>
                    <a:cubicBezTo>
                      <a:pt x="28538" y="2114"/>
                      <a:pt x="28545" y="2114"/>
                      <a:pt x="28553" y="2114"/>
                    </a:cubicBezTo>
                    <a:cubicBezTo>
                      <a:pt x="28837" y="2114"/>
                      <a:pt x="29104" y="2055"/>
                      <a:pt x="29378" y="2042"/>
                    </a:cubicBezTo>
                    <a:cubicBezTo>
                      <a:pt x="29506" y="2037"/>
                      <a:pt x="29633" y="2034"/>
                      <a:pt x="29760" y="2034"/>
                    </a:cubicBezTo>
                    <a:cubicBezTo>
                      <a:pt x="30881" y="2034"/>
                      <a:pt x="31986" y="2232"/>
                      <a:pt x="33100" y="2304"/>
                    </a:cubicBezTo>
                    <a:cubicBezTo>
                      <a:pt x="35226" y="2442"/>
                      <a:pt x="37204" y="3086"/>
                      <a:pt x="39183" y="3818"/>
                    </a:cubicBezTo>
                    <a:cubicBezTo>
                      <a:pt x="39994" y="4118"/>
                      <a:pt x="40909" y="4353"/>
                      <a:pt x="41547" y="4830"/>
                    </a:cubicBezTo>
                    <a:cubicBezTo>
                      <a:pt x="42728" y="5713"/>
                      <a:pt x="44199" y="6023"/>
                      <a:pt x="45308" y="7022"/>
                    </a:cubicBezTo>
                    <a:cubicBezTo>
                      <a:pt x="46572" y="8162"/>
                      <a:pt x="47988" y="9088"/>
                      <a:pt x="49041" y="10511"/>
                    </a:cubicBezTo>
                    <a:cubicBezTo>
                      <a:pt x="49431" y="11037"/>
                      <a:pt x="49884" y="11691"/>
                      <a:pt x="50453" y="12197"/>
                    </a:cubicBezTo>
                    <a:cubicBezTo>
                      <a:pt x="51094" y="12765"/>
                      <a:pt x="51667" y="13595"/>
                      <a:pt x="51941" y="14564"/>
                    </a:cubicBezTo>
                    <a:cubicBezTo>
                      <a:pt x="52223" y="15561"/>
                      <a:pt x="52845" y="16457"/>
                      <a:pt x="53195" y="17441"/>
                    </a:cubicBezTo>
                    <a:cubicBezTo>
                      <a:pt x="53611" y="18609"/>
                      <a:pt x="53959" y="19809"/>
                      <a:pt x="54205" y="21024"/>
                    </a:cubicBezTo>
                    <a:cubicBezTo>
                      <a:pt x="54300" y="21491"/>
                      <a:pt x="54507" y="21903"/>
                      <a:pt x="54604" y="22361"/>
                    </a:cubicBezTo>
                    <a:cubicBezTo>
                      <a:pt x="55046" y="24411"/>
                      <a:pt x="55153" y="26496"/>
                      <a:pt x="55023" y="28569"/>
                    </a:cubicBezTo>
                    <a:cubicBezTo>
                      <a:pt x="54942" y="29852"/>
                      <a:pt x="54904" y="31146"/>
                      <a:pt x="54732" y="32422"/>
                    </a:cubicBezTo>
                    <a:cubicBezTo>
                      <a:pt x="54633" y="33151"/>
                      <a:pt x="54453" y="33890"/>
                      <a:pt x="54172" y="34567"/>
                    </a:cubicBezTo>
                    <a:cubicBezTo>
                      <a:pt x="53866" y="35306"/>
                      <a:pt x="54009" y="36144"/>
                      <a:pt x="53613" y="36831"/>
                    </a:cubicBezTo>
                    <a:cubicBezTo>
                      <a:pt x="53081" y="37751"/>
                      <a:pt x="53279" y="38838"/>
                      <a:pt x="52811" y="39802"/>
                    </a:cubicBezTo>
                    <a:cubicBezTo>
                      <a:pt x="52433" y="40580"/>
                      <a:pt x="52380" y="41528"/>
                      <a:pt x="52066" y="42374"/>
                    </a:cubicBezTo>
                    <a:cubicBezTo>
                      <a:pt x="51718" y="43313"/>
                      <a:pt x="51549" y="44391"/>
                      <a:pt x="51065" y="45193"/>
                    </a:cubicBezTo>
                    <a:cubicBezTo>
                      <a:pt x="50199" y="46629"/>
                      <a:pt x="49665" y="48226"/>
                      <a:pt x="48697" y="49611"/>
                    </a:cubicBezTo>
                    <a:cubicBezTo>
                      <a:pt x="47960" y="50664"/>
                      <a:pt x="47281" y="51773"/>
                      <a:pt x="46608" y="52863"/>
                    </a:cubicBezTo>
                    <a:cubicBezTo>
                      <a:pt x="46100" y="53685"/>
                      <a:pt x="45462" y="54365"/>
                      <a:pt x="44935" y="55141"/>
                    </a:cubicBezTo>
                    <a:cubicBezTo>
                      <a:pt x="44433" y="55879"/>
                      <a:pt x="43632" y="56445"/>
                      <a:pt x="43305" y="57157"/>
                    </a:cubicBezTo>
                    <a:cubicBezTo>
                      <a:pt x="43027" y="57764"/>
                      <a:pt x="42542" y="58167"/>
                      <a:pt x="42277" y="58737"/>
                    </a:cubicBezTo>
                    <a:cubicBezTo>
                      <a:pt x="42219" y="58859"/>
                      <a:pt x="42153" y="59151"/>
                      <a:pt x="41937" y="59151"/>
                    </a:cubicBezTo>
                    <a:cubicBezTo>
                      <a:pt x="41872" y="59151"/>
                      <a:pt x="41794" y="59126"/>
                      <a:pt x="41700" y="59062"/>
                    </a:cubicBezTo>
                    <a:cubicBezTo>
                      <a:pt x="41697" y="59060"/>
                      <a:pt x="41693" y="59059"/>
                      <a:pt x="41688" y="59059"/>
                    </a:cubicBezTo>
                    <a:cubicBezTo>
                      <a:pt x="41628" y="59059"/>
                      <a:pt x="41432" y="59200"/>
                      <a:pt x="41438" y="59217"/>
                    </a:cubicBezTo>
                    <a:cubicBezTo>
                      <a:pt x="41655" y="59773"/>
                      <a:pt x="41029" y="59916"/>
                      <a:pt x="40920" y="60302"/>
                    </a:cubicBezTo>
                    <a:cubicBezTo>
                      <a:pt x="40872" y="60472"/>
                      <a:pt x="40816" y="60601"/>
                      <a:pt x="40637" y="60659"/>
                    </a:cubicBezTo>
                    <a:cubicBezTo>
                      <a:pt x="40231" y="60795"/>
                      <a:pt x="39921" y="61002"/>
                      <a:pt x="39975" y="61511"/>
                    </a:cubicBezTo>
                    <a:cubicBezTo>
                      <a:pt x="39984" y="61592"/>
                      <a:pt x="39880" y="61724"/>
                      <a:pt x="39794" y="61772"/>
                    </a:cubicBezTo>
                    <a:cubicBezTo>
                      <a:pt x="38878" y="62275"/>
                      <a:pt x="38669" y="63375"/>
                      <a:pt x="37889" y="64043"/>
                    </a:cubicBezTo>
                    <a:cubicBezTo>
                      <a:pt x="37600" y="64289"/>
                      <a:pt x="37186" y="64768"/>
                      <a:pt x="36946" y="65235"/>
                    </a:cubicBezTo>
                    <a:cubicBezTo>
                      <a:pt x="36808" y="65502"/>
                      <a:pt x="36672" y="65812"/>
                      <a:pt x="36180" y="65827"/>
                    </a:cubicBezTo>
                    <a:cubicBezTo>
                      <a:pt x="35744" y="65841"/>
                      <a:pt x="35788" y="66511"/>
                      <a:pt x="35437" y="66845"/>
                    </a:cubicBezTo>
                    <a:cubicBezTo>
                      <a:pt x="34725" y="67522"/>
                      <a:pt x="34146" y="68394"/>
                      <a:pt x="33506" y="69131"/>
                    </a:cubicBezTo>
                    <a:cubicBezTo>
                      <a:pt x="32001" y="70866"/>
                      <a:pt x="30826" y="72970"/>
                      <a:pt x="28670" y="74071"/>
                    </a:cubicBezTo>
                    <a:cubicBezTo>
                      <a:pt x="28498" y="74158"/>
                      <a:pt x="28428" y="74172"/>
                      <a:pt x="28453" y="74397"/>
                    </a:cubicBezTo>
                    <a:cubicBezTo>
                      <a:pt x="28494" y="74790"/>
                      <a:pt x="28104" y="74853"/>
                      <a:pt x="27853" y="74962"/>
                    </a:cubicBezTo>
                    <a:cubicBezTo>
                      <a:pt x="27807" y="74981"/>
                      <a:pt x="27769" y="74990"/>
                      <a:pt x="27736" y="74990"/>
                    </a:cubicBezTo>
                    <a:cubicBezTo>
                      <a:pt x="27543" y="74990"/>
                      <a:pt x="27536" y="74700"/>
                      <a:pt x="27433" y="74583"/>
                    </a:cubicBezTo>
                    <a:cubicBezTo>
                      <a:pt x="27075" y="74174"/>
                      <a:pt x="26441" y="73963"/>
                      <a:pt x="26447" y="73279"/>
                    </a:cubicBezTo>
                    <a:cubicBezTo>
                      <a:pt x="25495" y="73228"/>
                      <a:pt x="25664" y="71783"/>
                      <a:pt x="24597" y="71783"/>
                    </a:cubicBezTo>
                    <a:cubicBezTo>
                      <a:pt x="24584" y="71783"/>
                      <a:pt x="24572" y="71783"/>
                      <a:pt x="24559" y="71783"/>
                    </a:cubicBezTo>
                    <a:cubicBezTo>
                      <a:pt x="24557" y="71783"/>
                      <a:pt x="24555" y="71783"/>
                      <a:pt x="24553" y="71783"/>
                    </a:cubicBezTo>
                    <a:cubicBezTo>
                      <a:pt x="24280" y="71783"/>
                      <a:pt x="24189" y="71158"/>
                      <a:pt x="23970" y="70846"/>
                    </a:cubicBezTo>
                    <a:cubicBezTo>
                      <a:pt x="23535" y="70230"/>
                      <a:pt x="22733" y="69977"/>
                      <a:pt x="22515" y="69124"/>
                    </a:cubicBezTo>
                    <a:cubicBezTo>
                      <a:pt x="22355" y="68502"/>
                      <a:pt x="21469" y="68389"/>
                      <a:pt x="21138" y="67702"/>
                    </a:cubicBezTo>
                    <a:cubicBezTo>
                      <a:pt x="20578" y="66543"/>
                      <a:pt x="19470" y="65771"/>
                      <a:pt x="18695" y="64736"/>
                    </a:cubicBezTo>
                    <a:cubicBezTo>
                      <a:pt x="18264" y="64160"/>
                      <a:pt x="17926" y="63364"/>
                      <a:pt x="17088" y="63053"/>
                    </a:cubicBezTo>
                    <a:cubicBezTo>
                      <a:pt x="16399" y="62797"/>
                      <a:pt x="16080" y="62040"/>
                      <a:pt x="15728" y="61457"/>
                    </a:cubicBezTo>
                    <a:cubicBezTo>
                      <a:pt x="15302" y="60752"/>
                      <a:pt x="14681" y="60218"/>
                      <a:pt x="14285" y="59486"/>
                    </a:cubicBezTo>
                    <a:cubicBezTo>
                      <a:pt x="13862" y="58699"/>
                      <a:pt x="13218" y="58041"/>
                      <a:pt x="12870" y="57186"/>
                    </a:cubicBezTo>
                    <a:cubicBezTo>
                      <a:pt x="12729" y="56838"/>
                      <a:pt x="12383" y="56566"/>
                      <a:pt x="12100" y="56291"/>
                    </a:cubicBezTo>
                    <a:cubicBezTo>
                      <a:pt x="11967" y="56161"/>
                      <a:pt x="11688" y="56122"/>
                      <a:pt x="12133" y="55841"/>
                    </a:cubicBezTo>
                    <a:cubicBezTo>
                      <a:pt x="11395" y="55512"/>
                      <a:pt x="11555" y="54570"/>
                      <a:pt x="10931" y="54239"/>
                    </a:cubicBezTo>
                    <a:cubicBezTo>
                      <a:pt x="10474" y="53997"/>
                      <a:pt x="10403" y="53616"/>
                      <a:pt x="10172" y="53260"/>
                    </a:cubicBezTo>
                    <a:cubicBezTo>
                      <a:pt x="9841" y="52748"/>
                      <a:pt x="9736" y="52067"/>
                      <a:pt x="9288" y="51698"/>
                    </a:cubicBezTo>
                    <a:cubicBezTo>
                      <a:pt x="8769" y="51271"/>
                      <a:pt x="8507" y="50787"/>
                      <a:pt x="8497" y="50174"/>
                    </a:cubicBezTo>
                    <a:cubicBezTo>
                      <a:pt x="8492" y="49701"/>
                      <a:pt x="8098" y="49456"/>
                      <a:pt x="7934" y="49087"/>
                    </a:cubicBezTo>
                    <a:cubicBezTo>
                      <a:pt x="7683" y="48525"/>
                      <a:pt x="7596" y="47782"/>
                      <a:pt x="7020" y="47420"/>
                    </a:cubicBezTo>
                    <a:cubicBezTo>
                      <a:pt x="6604" y="47159"/>
                      <a:pt x="6685" y="46693"/>
                      <a:pt x="6652" y="46437"/>
                    </a:cubicBezTo>
                    <a:cubicBezTo>
                      <a:pt x="6532" y="45499"/>
                      <a:pt x="5449" y="44970"/>
                      <a:pt x="5669" y="43945"/>
                    </a:cubicBezTo>
                    <a:cubicBezTo>
                      <a:pt x="5737" y="43630"/>
                      <a:pt x="5328" y="43767"/>
                      <a:pt x="5292" y="43391"/>
                    </a:cubicBezTo>
                    <a:cubicBezTo>
                      <a:pt x="5166" y="42109"/>
                      <a:pt x="4416" y="41014"/>
                      <a:pt x="3906" y="39850"/>
                    </a:cubicBezTo>
                    <a:cubicBezTo>
                      <a:pt x="3802" y="39612"/>
                      <a:pt x="3811" y="39339"/>
                      <a:pt x="3778" y="39153"/>
                    </a:cubicBezTo>
                    <a:cubicBezTo>
                      <a:pt x="3539" y="37765"/>
                      <a:pt x="2945" y="36487"/>
                      <a:pt x="2642" y="35135"/>
                    </a:cubicBezTo>
                    <a:cubicBezTo>
                      <a:pt x="2438" y="34229"/>
                      <a:pt x="2635" y="33242"/>
                      <a:pt x="2522" y="32306"/>
                    </a:cubicBezTo>
                    <a:cubicBezTo>
                      <a:pt x="2239" y="29987"/>
                      <a:pt x="2615" y="27694"/>
                      <a:pt x="2717" y="25392"/>
                    </a:cubicBezTo>
                    <a:cubicBezTo>
                      <a:pt x="2758" y="24432"/>
                      <a:pt x="3131" y="23488"/>
                      <a:pt x="3437" y="22590"/>
                    </a:cubicBezTo>
                    <a:cubicBezTo>
                      <a:pt x="3971" y="21021"/>
                      <a:pt x="4475" y="19421"/>
                      <a:pt x="5360" y="17982"/>
                    </a:cubicBezTo>
                    <a:cubicBezTo>
                      <a:pt x="5757" y="17336"/>
                      <a:pt x="6483" y="16693"/>
                      <a:pt x="6517" y="16080"/>
                    </a:cubicBezTo>
                    <a:cubicBezTo>
                      <a:pt x="6566" y="15192"/>
                      <a:pt x="7724" y="15130"/>
                      <a:pt x="7524" y="14266"/>
                    </a:cubicBezTo>
                    <a:cubicBezTo>
                      <a:pt x="8486" y="13757"/>
                      <a:pt x="8555" y="12475"/>
                      <a:pt x="9394" y="11975"/>
                    </a:cubicBezTo>
                    <a:cubicBezTo>
                      <a:pt x="9842" y="11708"/>
                      <a:pt x="10123" y="11625"/>
                      <a:pt x="10015" y="11087"/>
                    </a:cubicBezTo>
                    <a:cubicBezTo>
                      <a:pt x="10009" y="11056"/>
                      <a:pt x="10085" y="10973"/>
                      <a:pt x="10120" y="10973"/>
                    </a:cubicBezTo>
                    <a:cubicBezTo>
                      <a:pt x="10121" y="10973"/>
                      <a:pt x="10121" y="10973"/>
                      <a:pt x="10121" y="10973"/>
                    </a:cubicBezTo>
                    <a:cubicBezTo>
                      <a:pt x="10141" y="10974"/>
                      <a:pt x="10160" y="10975"/>
                      <a:pt x="10178" y="10975"/>
                    </a:cubicBezTo>
                    <a:cubicBezTo>
                      <a:pt x="11125" y="10975"/>
                      <a:pt x="11060" y="9841"/>
                      <a:pt x="11791" y="9473"/>
                    </a:cubicBezTo>
                    <a:cubicBezTo>
                      <a:pt x="12281" y="9225"/>
                      <a:pt x="12683" y="8382"/>
                      <a:pt x="13149" y="7970"/>
                    </a:cubicBezTo>
                    <a:cubicBezTo>
                      <a:pt x="13706" y="7478"/>
                      <a:pt x="14281" y="6900"/>
                      <a:pt x="15012" y="6546"/>
                    </a:cubicBezTo>
                    <a:cubicBezTo>
                      <a:pt x="15535" y="6291"/>
                      <a:pt x="15908" y="5744"/>
                      <a:pt x="16476" y="5480"/>
                    </a:cubicBezTo>
                    <a:cubicBezTo>
                      <a:pt x="17148" y="5169"/>
                      <a:pt x="17617" y="4587"/>
                      <a:pt x="18407" y="4353"/>
                    </a:cubicBezTo>
                    <a:cubicBezTo>
                      <a:pt x="19117" y="4140"/>
                      <a:pt x="19815" y="3650"/>
                      <a:pt x="20558" y="3461"/>
                    </a:cubicBezTo>
                    <a:cubicBezTo>
                      <a:pt x="21511" y="3219"/>
                      <a:pt x="22407" y="2845"/>
                      <a:pt x="23326" y="2527"/>
                    </a:cubicBezTo>
                    <a:cubicBezTo>
                      <a:pt x="24201" y="2223"/>
                      <a:pt x="25123" y="2460"/>
                      <a:pt x="26054" y="2119"/>
                    </a:cubicBezTo>
                    <a:cubicBezTo>
                      <a:pt x="26280" y="2037"/>
                      <a:pt x="26546" y="2009"/>
                      <a:pt x="26832" y="2009"/>
                    </a:cubicBezTo>
                    <a:close/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3" name="Google Shape;1163;p38"/>
            <p:cNvGrpSpPr/>
            <p:nvPr/>
          </p:nvGrpSpPr>
          <p:grpSpPr>
            <a:xfrm>
              <a:off x="5639224" y="746950"/>
              <a:ext cx="593692" cy="732924"/>
              <a:chOff x="5626136" y="736150"/>
              <a:chExt cx="593692" cy="732924"/>
            </a:xfrm>
          </p:grpSpPr>
          <p:sp>
            <p:nvSpPr>
              <p:cNvPr id="1164" name="Google Shape;1164;p38"/>
              <p:cNvSpPr/>
              <p:nvPr/>
            </p:nvSpPr>
            <p:spPr>
              <a:xfrm>
                <a:off x="5693715" y="832814"/>
                <a:ext cx="413597" cy="636261"/>
              </a:xfrm>
              <a:custGeom>
                <a:avLst/>
                <a:gdLst/>
                <a:ahLst/>
                <a:cxnLst/>
                <a:rect l="l" t="t" r="r" b="b"/>
                <a:pathLst>
                  <a:path w="18770" h="28875" extrusionOk="0">
                    <a:moveTo>
                      <a:pt x="9832" y="11349"/>
                    </a:moveTo>
                    <a:cubicBezTo>
                      <a:pt x="10079" y="11349"/>
                      <a:pt x="10351" y="11472"/>
                      <a:pt x="10578" y="11519"/>
                    </a:cubicBezTo>
                    <a:cubicBezTo>
                      <a:pt x="11029" y="11611"/>
                      <a:pt x="11038" y="12085"/>
                      <a:pt x="11090" y="12441"/>
                    </a:cubicBezTo>
                    <a:cubicBezTo>
                      <a:pt x="11139" y="12784"/>
                      <a:pt x="11101" y="13139"/>
                      <a:pt x="11101" y="13489"/>
                    </a:cubicBezTo>
                    <a:lnTo>
                      <a:pt x="11111" y="13490"/>
                    </a:lnTo>
                    <a:cubicBezTo>
                      <a:pt x="11029" y="15572"/>
                      <a:pt x="10945" y="17653"/>
                      <a:pt x="10861" y="19734"/>
                    </a:cubicBezTo>
                    <a:cubicBezTo>
                      <a:pt x="10858" y="19804"/>
                      <a:pt x="10832" y="19876"/>
                      <a:pt x="10843" y="19944"/>
                    </a:cubicBezTo>
                    <a:cubicBezTo>
                      <a:pt x="11042" y="21091"/>
                      <a:pt x="10938" y="21209"/>
                      <a:pt x="9771" y="21211"/>
                    </a:cubicBezTo>
                    <a:cubicBezTo>
                      <a:pt x="9549" y="21211"/>
                      <a:pt x="9493" y="21061"/>
                      <a:pt x="9503" y="20928"/>
                    </a:cubicBezTo>
                    <a:cubicBezTo>
                      <a:pt x="9523" y="20653"/>
                      <a:pt x="9492" y="20251"/>
                      <a:pt x="9662" y="20132"/>
                    </a:cubicBezTo>
                    <a:cubicBezTo>
                      <a:pt x="10215" y="19744"/>
                      <a:pt x="9873" y="19185"/>
                      <a:pt x="9948" y="18760"/>
                    </a:cubicBezTo>
                    <a:cubicBezTo>
                      <a:pt x="10035" y="18270"/>
                      <a:pt x="10059" y="17632"/>
                      <a:pt x="9846" y="17116"/>
                    </a:cubicBezTo>
                    <a:cubicBezTo>
                      <a:pt x="9405" y="16042"/>
                      <a:pt x="9481" y="14922"/>
                      <a:pt x="9361" y="13816"/>
                    </a:cubicBezTo>
                    <a:cubicBezTo>
                      <a:pt x="9330" y="13534"/>
                      <a:pt x="9378" y="13211"/>
                      <a:pt x="9147" y="12918"/>
                    </a:cubicBezTo>
                    <a:cubicBezTo>
                      <a:pt x="8734" y="12393"/>
                      <a:pt x="9080" y="11896"/>
                      <a:pt x="9439" y="11512"/>
                    </a:cubicBezTo>
                    <a:cubicBezTo>
                      <a:pt x="9553" y="11390"/>
                      <a:pt x="9688" y="11349"/>
                      <a:pt x="9832" y="11349"/>
                    </a:cubicBezTo>
                    <a:close/>
                    <a:moveTo>
                      <a:pt x="9354" y="1575"/>
                    </a:moveTo>
                    <a:cubicBezTo>
                      <a:pt x="10252" y="1575"/>
                      <a:pt x="11141" y="1706"/>
                      <a:pt x="12027" y="1940"/>
                    </a:cubicBezTo>
                    <a:cubicBezTo>
                      <a:pt x="12824" y="2150"/>
                      <a:pt x="13442" y="2706"/>
                      <a:pt x="14123" y="3029"/>
                    </a:cubicBezTo>
                    <a:cubicBezTo>
                      <a:pt x="15517" y="3695"/>
                      <a:pt x="15961" y="4902"/>
                      <a:pt x="16456" y="5995"/>
                    </a:cubicBezTo>
                    <a:cubicBezTo>
                      <a:pt x="17179" y="7593"/>
                      <a:pt x="17563" y="9340"/>
                      <a:pt x="16937" y="11106"/>
                    </a:cubicBezTo>
                    <a:cubicBezTo>
                      <a:pt x="16766" y="11585"/>
                      <a:pt x="16798" y="12160"/>
                      <a:pt x="16243" y="12468"/>
                    </a:cubicBezTo>
                    <a:cubicBezTo>
                      <a:pt x="16185" y="12501"/>
                      <a:pt x="16124" y="12612"/>
                      <a:pt x="16140" y="12665"/>
                    </a:cubicBezTo>
                    <a:cubicBezTo>
                      <a:pt x="16395" y="13504"/>
                      <a:pt x="15513" y="13786"/>
                      <a:pt x="15196" y="14334"/>
                    </a:cubicBezTo>
                    <a:cubicBezTo>
                      <a:pt x="14863" y="14909"/>
                      <a:pt x="14612" y="15414"/>
                      <a:pt x="14873" y="16060"/>
                    </a:cubicBezTo>
                    <a:cubicBezTo>
                      <a:pt x="14914" y="16159"/>
                      <a:pt x="14878" y="16311"/>
                      <a:pt x="14826" y="16416"/>
                    </a:cubicBezTo>
                    <a:cubicBezTo>
                      <a:pt x="14206" y="17678"/>
                      <a:pt x="14605" y="19013"/>
                      <a:pt x="14460" y="20308"/>
                    </a:cubicBezTo>
                    <a:cubicBezTo>
                      <a:pt x="14409" y="20299"/>
                      <a:pt x="14358" y="20295"/>
                      <a:pt x="14307" y="20295"/>
                    </a:cubicBezTo>
                    <a:cubicBezTo>
                      <a:pt x="13900" y="20295"/>
                      <a:pt x="13505" y="20539"/>
                      <a:pt x="13032" y="20539"/>
                    </a:cubicBezTo>
                    <a:cubicBezTo>
                      <a:pt x="13024" y="20539"/>
                      <a:pt x="13015" y="20539"/>
                      <a:pt x="13006" y="20538"/>
                    </a:cubicBezTo>
                    <a:cubicBezTo>
                      <a:pt x="12426" y="20528"/>
                      <a:pt x="12285" y="20313"/>
                      <a:pt x="12303" y="19925"/>
                    </a:cubicBezTo>
                    <a:cubicBezTo>
                      <a:pt x="12332" y="19295"/>
                      <a:pt x="12555" y="18665"/>
                      <a:pt x="12520" y="18042"/>
                    </a:cubicBezTo>
                    <a:cubicBezTo>
                      <a:pt x="12472" y="17204"/>
                      <a:pt x="12718" y="16377"/>
                      <a:pt x="12622" y="15564"/>
                    </a:cubicBezTo>
                    <a:cubicBezTo>
                      <a:pt x="12532" y="14815"/>
                      <a:pt x="12644" y="14081"/>
                      <a:pt x="12770" y="13389"/>
                    </a:cubicBezTo>
                    <a:cubicBezTo>
                      <a:pt x="12922" y="12548"/>
                      <a:pt x="12303" y="11759"/>
                      <a:pt x="12725" y="10947"/>
                    </a:cubicBezTo>
                    <a:cubicBezTo>
                      <a:pt x="12738" y="10921"/>
                      <a:pt x="12653" y="10818"/>
                      <a:pt x="12595" y="10793"/>
                    </a:cubicBezTo>
                    <a:cubicBezTo>
                      <a:pt x="11970" y="10534"/>
                      <a:pt x="11424" y="10052"/>
                      <a:pt x="10711" y="10052"/>
                    </a:cubicBezTo>
                    <a:cubicBezTo>
                      <a:pt x="10544" y="10052"/>
                      <a:pt x="10369" y="10078"/>
                      <a:pt x="10181" y="10140"/>
                    </a:cubicBezTo>
                    <a:cubicBezTo>
                      <a:pt x="9868" y="10242"/>
                      <a:pt x="9515" y="10273"/>
                      <a:pt x="9170" y="10273"/>
                    </a:cubicBezTo>
                    <a:cubicBezTo>
                      <a:pt x="9061" y="10273"/>
                      <a:pt x="8953" y="10270"/>
                      <a:pt x="8847" y="10265"/>
                    </a:cubicBezTo>
                    <a:cubicBezTo>
                      <a:pt x="8811" y="10264"/>
                      <a:pt x="8774" y="10263"/>
                      <a:pt x="8739" y="10263"/>
                    </a:cubicBezTo>
                    <a:cubicBezTo>
                      <a:pt x="7880" y="10263"/>
                      <a:pt x="7314" y="10746"/>
                      <a:pt x="7402" y="11593"/>
                    </a:cubicBezTo>
                    <a:cubicBezTo>
                      <a:pt x="7589" y="13380"/>
                      <a:pt x="7797" y="15166"/>
                      <a:pt x="8179" y="16933"/>
                    </a:cubicBezTo>
                    <a:cubicBezTo>
                      <a:pt x="8357" y="17749"/>
                      <a:pt x="8333" y="18617"/>
                      <a:pt x="8176" y="19466"/>
                    </a:cubicBezTo>
                    <a:cubicBezTo>
                      <a:pt x="8110" y="19819"/>
                      <a:pt x="8177" y="20192"/>
                      <a:pt x="8161" y="20555"/>
                    </a:cubicBezTo>
                    <a:cubicBezTo>
                      <a:pt x="8139" y="21072"/>
                      <a:pt x="7924" y="21267"/>
                      <a:pt x="7546" y="21267"/>
                    </a:cubicBezTo>
                    <a:cubicBezTo>
                      <a:pt x="7395" y="21267"/>
                      <a:pt x="7217" y="21236"/>
                      <a:pt x="7015" y="21181"/>
                    </a:cubicBezTo>
                    <a:cubicBezTo>
                      <a:pt x="5928" y="20887"/>
                      <a:pt x="6179" y="19982"/>
                      <a:pt x="6001" y="19372"/>
                    </a:cubicBezTo>
                    <a:cubicBezTo>
                      <a:pt x="5594" y="17972"/>
                      <a:pt x="4783" y="16870"/>
                      <a:pt x="3851" y="15766"/>
                    </a:cubicBezTo>
                    <a:cubicBezTo>
                      <a:pt x="3463" y="15305"/>
                      <a:pt x="3165" y="14693"/>
                      <a:pt x="2877" y="14124"/>
                    </a:cubicBezTo>
                    <a:cubicBezTo>
                      <a:pt x="2474" y="13324"/>
                      <a:pt x="2220" y="12501"/>
                      <a:pt x="1923" y="11683"/>
                    </a:cubicBezTo>
                    <a:cubicBezTo>
                      <a:pt x="1503" y="10524"/>
                      <a:pt x="1407" y="9411"/>
                      <a:pt x="1777" y="8147"/>
                    </a:cubicBezTo>
                    <a:cubicBezTo>
                      <a:pt x="2129" y="6944"/>
                      <a:pt x="2738" y="5849"/>
                      <a:pt x="3084" y="4656"/>
                    </a:cubicBezTo>
                    <a:cubicBezTo>
                      <a:pt x="3215" y="4206"/>
                      <a:pt x="3854" y="4157"/>
                      <a:pt x="4209" y="3784"/>
                    </a:cubicBezTo>
                    <a:cubicBezTo>
                      <a:pt x="5119" y="2827"/>
                      <a:pt x="6202" y="2021"/>
                      <a:pt x="7611" y="1744"/>
                    </a:cubicBezTo>
                    <a:cubicBezTo>
                      <a:pt x="8196" y="1629"/>
                      <a:pt x="8777" y="1575"/>
                      <a:pt x="9354" y="1575"/>
                    </a:cubicBezTo>
                    <a:close/>
                    <a:moveTo>
                      <a:pt x="14241" y="21818"/>
                    </a:moveTo>
                    <a:cubicBezTo>
                      <a:pt x="14258" y="22103"/>
                      <a:pt x="14300" y="22301"/>
                      <a:pt x="14275" y="22491"/>
                    </a:cubicBezTo>
                    <a:cubicBezTo>
                      <a:pt x="14222" y="22904"/>
                      <a:pt x="14104" y="23185"/>
                      <a:pt x="13660" y="23185"/>
                    </a:cubicBezTo>
                    <a:cubicBezTo>
                      <a:pt x="13580" y="23185"/>
                      <a:pt x="13490" y="23176"/>
                      <a:pt x="13387" y="23157"/>
                    </a:cubicBezTo>
                    <a:cubicBezTo>
                      <a:pt x="13105" y="23104"/>
                      <a:pt x="12823" y="23085"/>
                      <a:pt x="12541" y="23085"/>
                    </a:cubicBezTo>
                    <a:cubicBezTo>
                      <a:pt x="11730" y="23085"/>
                      <a:pt x="10916" y="23248"/>
                      <a:pt x="10103" y="23277"/>
                    </a:cubicBezTo>
                    <a:cubicBezTo>
                      <a:pt x="9527" y="23297"/>
                      <a:pt x="8953" y="23321"/>
                      <a:pt x="8380" y="23321"/>
                    </a:cubicBezTo>
                    <a:cubicBezTo>
                      <a:pt x="7870" y="23321"/>
                      <a:pt x="7361" y="23302"/>
                      <a:pt x="6851" y="23246"/>
                    </a:cubicBezTo>
                    <a:cubicBezTo>
                      <a:pt x="6542" y="23212"/>
                      <a:pt x="6424" y="23056"/>
                      <a:pt x="6422" y="22806"/>
                    </a:cubicBezTo>
                    <a:cubicBezTo>
                      <a:pt x="6421" y="22606"/>
                      <a:pt x="6522" y="22557"/>
                      <a:pt x="6639" y="22557"/>
                    </a:cubicBezTo>
                    <a:cubicBezTo>
                      <a:pt x="6727" y="22557"/>
                      <a:pt x="6824" y="22585"/>
                      <a:pt x="6892" y="22598"/>
                    </a:cubicBezTo>
                    <a:cubicBezTo>
                      <a:pt x="7379" y="22687"/>
                      <a:pt x="7867" y="22721"/>
                      <a:pt x="8354" y="22721"/>
                    </a:cubicBezTo>
                    <a:cubicBezTo>
                      <a:pt x="9271" y="22721"/>
                      <a:pt x="10185" y="22599"/>
                      <a:pt x="11083" y="22494"/>
                    </a:cubicBezTo>
                    <a:cubicBezTo>
                      <a:pt x="12111" y="22371"/>
                      <a:pt x="13186" y="22257"/>
                      <a:pt x="14241" y="21818"/>
                    </a:cubicBezTo>
                    <a:close/>
                    <a:moveTo>
                      <a:pt x="14095" y="23635"/>
                    </a:moveTo>
                    <a:cubicBezTo>
                      <a:pt x="14243" y="23635"/>
                      <a:pt x="14318" y="23751"/>
                      <a:pt x="14256" y="24044"/>
                    </a:cubicBezTo>
                    <a:cubicBezTo>
                      <a:pt x="14024" y="25140"/>
                      <a:pt x="13262" y="25658"/>
                      <a:pt x="11447" y="25658"/>
                    </a:cubicBezTo>
                    <a:cubicBezTo>
                      <a:pt x="11391" y="25658"/>
                      <a:pt x="11334" y="25657"/>
                      <a:pt x="11276" y="25656"/>
                    </a:cubicBezTo>
                    <a:cubicBezTo>
                      <a:pt x="10940" y="25723"/>
                      <a:pt x="10520" y="25755"/>
                      <a:pt x="10059" y="25755"/>
                    </a:cubicBezTo>
                    <a:cubicBezTo>
                      <a:pt x="9546" y="25755"/>
                      <a:pt x="8983" y="25716"/>
                      <a:pt x="8428" y="25639"/>
                    </a:cubicBezTo>
                    <a:cubicBezTo>
                      <a:pt x="7971" y="25576"/>
                      <a:pt x="7405" y="25482"/>
                      <a:pt x="7007" y="25123"/>
                    </a:cubicBezTo>
                    <a:cubicBezTo>
                      <a:pt x="6888" y="25017"/>
                      <a:pt x="6758" y="24917"/>
                      <a:pt x="6815" y="24745"/>
                    </a:cubicBezTo>
                    <a:cubicBezTo>
                      <a:pt x="6865" y="24593"/>
                      <a:pt x="6997" y="24541"/>
                      <a:pt x="7146" y="24541"/>
                    </a:cubicBezTo>
                    <a:cubicBezTo>
                      <a:pt x="7164" y="24541"/>
                      <a:pt x="7182" y="24541"/>
                      <a:pt x="7201" y="24543"/>
                    </a:cubicBezTo>
                    <a:cubicBezTo>
                      <a:pt x="7282" y="24549"/>
                      <a:pt x="7364" y="24552"/>
                      <a:pt x="7445" y="24552"/>
                    </a:cubicBezTo>
                    <a:cubicBezTo>
                      <a:pt x="7862" y="24552"/>
                      <a:pt x="8274" y="24483"/>
                      <a:pt x="8701" y="24483"/>
                    </a:cubicBezTo>
                    <a:cubicBezTo>
                      <a:pt x="8869" y="24483"/>
                      <a:pt x="9041" y="24493"/>
                      <a:pt x="9216" y="24524"/>
                    </a:cubicBezTo>
                    <a:cubicBezTo>
                      <a:pt x="9371" y="24550"/>
                      <a:pt x="9530" y="24561"/>
                      <a:pt x="9690" y="24561"/>
                    </a:cubicBezTo>
                    <a:cubicBezTo>
                      <a:pt x="10283" y="24561"/>
                      <a:pt x="10905" y="24411"/>
                      <a:pt x="11506" y="24339"/>
                    </a:cubicBezTo>
                    <a:cubicBezTo>
                      <a:pt x="12319" y="24242"/>
                      <a:pt x="13105" y="24054"/>
                      <a:pt x="13848" y="23704"/>
                    </a:cubicBezTo>
                    <a:cubicBezTo>
                      <a:pt x="13942" y="23660"/>
                      <a:pt x="14026" y="23635"/>
                      <a:pt x="14095" y="23635"/>
                    </a:cubicBezTo>
                    <a:close/>
                    <a:moveTo>
                      <a:pt x="8403" y="0"/>
                    </a:moveTo>
                    <a:cubicBezTo>
                      <a:pt x="7914" y="0"/>
                      <a:pt x="7439" y="91"/>
                      <a:pt x="7028" y="494"/>
                    </a:cubicBezTo>
                    <a:cubicBezTo>
                      <a:pt x="6917" y="446"/>
                      <a:pt x="6813" y="426"/>
                      <a:pt x="6714" y="426"/>
                    </a:cubicBezTo>
                    <a:cubicBezTo>
                      <a:pt x="6170" y="426"/>
                      <a:pt x="5772" y="1030"/>
                      <a:pt x="5228" y="1030"/>
                    </a:cubicBezTo>
                    <a:cubicBezTo>
                      <a:pt x="5124" y="1030"/>
                      <a:pt x="5015" y="1008"/>
                      <a:pt x="4899" y="956"/>
                    </a:cubicBezTo>
                    <a:cubicBezTo>
                      <a:pt x="4899" y="956"/>
                      <a:pt x="4898" y="956"/>
                      <a:pt x="4897" y="956"/>
                    </a:cubicBezTo>
                    <a:cubicBezTo>
                      <a:pt x="4885" y="956"/>
                      <a:pt x="4842" y="994"/>
                      <a:pt x="4845" y="1004"/>
                    </a:cubicBezTo>
                    <a:cubicBezTo>
                      <a:pt x="5106" y="1750"/>
                      <a:pt x="3783" y="1204"/>
                      <a:pt x="4014" y="1920"/>
                    </a:cubicBezTo>
                    <a:cubicBezTo>
                      <a:pt x="3692" y="2013"/>
                      <a:pt x="3213" y="2010"/>
                      <a:pt x="3073" y="2215"/>
                    </a:cubicBezTo>
                    <a:cubicBezTo>
                      <a:pt x="2370" y="3240"/>
                      <a:pt x="1499" y="4174"/>
                      <a:pt x="1069" y="5355"/>
                    </a:cubicBezTo>
                    <a:cubicBezTo>
                      <a:pt x="793" y="6112"/>
                      <a:pt x="539" y="6863"/>
                      <a:pt x="383" y="7664"/>
                    </a:cubicBezTo>
                    <a:cubicBezTo>
                      <a:pt x="185" y="8681"/>
                      <a:pt x="1" y="9701"/>
                      <a:pt x="309" y="10667"/>
                    </a:cubicBezTo>
                    <a:cubicBezTo>
                      <a:pt x="693" y="11880"/>
                      <a:pt x="802" y="13150"/>
                      <a:pt x="1454" y="14325"/>
                    </a:cubicBezTo>
                    <a:cubicBezTo>
                      <a:pt x="1900" y="15127"/>
                      <a:pt x="2173" y="16061"/>
                      <a:pt x="2823" y="16730"/>
                    </a:cubicBezTo>
                    <a:cubicBezTo>
                      <a:pt x="4054" y="17996"/>
                      <a:pt x="4774" y="19419"/>
                      <a:pt x="4873" y="21140"/>
                    </a:cubicBezTo>
                    <a:cubicBezTo>
                      <a:pt x="4891" y="21455"/>
                      <a:pt x="5182" y="21780"/>
                      <a:pt x="5137" y="22070"/>
                    </a:cubicBezTo>
                    <a:cubicBezTo>
                      <a:pt x="4965" y="23203"/>
                      <a:pt x="5044" y="24321"/>
                      <a:pt x="5372" y="25397"/>
                    </a:cubicBezTo>
                    <a:cubicBezTo>
                      <a:pt x="5612" y="26186"/>
                      <a:pt x="6269" y="26875"/>
                      <a:pt x="7086" y="26987"/>
                    </a:cubicBezTo>
                    <a:cubicBezTo>
                      <a:pt x="7882" y="27094"/>
                      <a:pt x="8363" y="27528"/>
                      <a:pt x="8654" y="28005"/>
                    </a:cubicBezTo>
                    <a:cubicBezTo>
                      <a:pt x="9145" y="28809"/>
                      <a:pt x="9833" y="28831"/>
                      <a:pt x="10904" y="28860"/>
                    </a:cubicBezTo>
                    <a:cubicBezTo>
                      <a:pt x="10947" y="28870"/>
                      <a:pt x="10991" y="28874"/>
                      <a:pt x="11035" y="28874"/>
                    </a:cubicBezTo>
                    <a:cubicBezTo>
                      <a:pt x="11436" y="28874"/>
                      <a:pt x="11890" y="28487"/>
                      <a:pt x="12409" y="28229"/>
                    </a:cubicBezTo>
                    <a:cubicBezTo>
                      <a:pt x="13285" y="27790"/>
                      <a:pt x="13475" y="26714"/>
                      <a:pt x="14465" y="26369"/>
                    </a:cubicBezTo>
                    <a:cubicBezTo>
                      <a:pt x="14932" y="26207"/>
                      <a:pt x="15144" y="25700"/>
                      <a:pt x="15451" y="25337"/>
                    </a:cubicBezTo>
                    <a:cubicBezTo>
                      <a:pt x="15790" y="24937"/>
                      <a:pt x="15590" y="24571"/>
                      <a:pt x="15741" y="24211"/>
                    </a:cubicBezTo>
                    <a:cubicBezTo>
                      <a:pt x="16105" y="23345"/>
                      <a:pt x="15728" y="22386"/>
                      <a:pt x="16034" y="21438"/>
                    </a:cubicBezTo>
                    <a:cubicBezTo>
                      <a:pt x="16234" y="20820"/>
                      <a:pt x="16098" y="19992"/>
                      <a:pt x="16144" y="19290"/>
                    </a:cubicBezTo>
                    <a:cubicBezTo>
                      <a:pt x="16253" y="17646"/>
                      <a:pt x="16445" y="16012"/>
                      <a:pt x="17345" y="14470"/>
                    </a:cubicBezTo>
                    <a:cubicBezTo>
                      <a:pt x="18005" y="13335"/>
                      <a:pt x="18406" y="12014"/>
                      <a:pt x="18615" y="10678"/>
                    </a:cubicBezTo>
                    <a:cubicBezTo>
                      <a:pt x="18769" y="9693"/>
                      <a:pt x="18669" y="8729"/>
                      <a:pt x="18612" y="7748"/>
                    </a:cubicBezTo>
                    <a:cubicBezTo>
                      <a:pt x="18560" y="6823"/>
                      <a:pt x="17769" y="6191"/>
                      <a:pt x="17702" y="5316"/>
                    </a:cubicBezTo>
                    <a:cubicBezTo>
                      <a:pt x="17633" y="4415"/>
                      <a:pt x="16945" y="3825"/>
                      <a:pt x="16469" y="3172"/>
                    </a:cubicBezTo>
                    <a:cubicBezTo>
                      <a:pt x="16146" y="2728"/>
                      <a:pt x="15761" y="2170"/>
                      <a:pt x="15211" y="1922"/>
                    </a:cubicBezTo>
                    <a:cubicBezTo>
                      <a:pt x="14415" y="1559"/>
                      <a:pt x="13771" y="997"/>
                      <a:pt x="12917" y="677"/>
                    </a:cubicBezTo>
                    <a:cubicBezTo>
                      <a:pt x="11868" y="284"/>
                      <a:pt x="10836" y="62"/>
                      <a:pt x="9752" y="62"/>
                    </a:cubicBezTo>
                    <a:cubicBezTo>
                      <a:pt x="9722" y="62"/>
                      <a:pt x="9692" y="62"/>
                      <a:pt x="9663" y="62"/>
                    </a:cubicBezTo>
                    <a:cubicBezTo>
                      <a:pt x="9649" y="63"/>
                      <a:pt x="9635" y="63"/>
                      <a:pt x="9621" y="63"/>
                    </a:cubicBezTo>
                    <a:cubicBezTo>
                      <a:pt x="9223" y="63"/>
                      <a:pt x="8808" y="0"/>
                      <a:pt x="84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6036258" y="736150"/>
                <a:ext cx="72032" cy="105239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4776" extrusionOk="0">
                    <a:moveTo>
                      <a:pt x="2562" y="1"/>
                    </a:moveTo>
                    <a:cubicBezTo>
                      <a:pt x="2367" y="1"/>
                      <a:pt x="2174" y="90"/>
                      <a:pt x="2048" y="283"/>
                    </a:cubicBezTo>
                    <a:cubicBezTo>
                      <a:pt x="1541" y="1059"/>
                      <a:pt x="1093" y="1870"/>
                      <a:pt x="640" y="2675"/>
                    </a:cubicBezTo>
                    <a:cubicBezTo>
                      <a:pt x="397" y="3107"/>
                      <a:pt x="192" y="3559"/>
                      <a:pt x="51" y="3841"/>
                    </a:cubicBezTo>
                    <a:cubicBezTo>
                      <a:pt x="1" y="4323"/>
                      <a:pt x="115" y="4585"/>
                      <a:pt x="384" y="4726"/>
                    </a:cubicBezTo>
                    <a:cubicBezTo>
                      <a:pt x="452" y="4761"/>
                      <a:pt x="518" y="4776"/>
                      <a:pt x="581" y="4776"/>
                    </a:cubicBezTo>
                    <a:cubicBezTo>
                      <a:pt x="784" y="4776"/>
                      <a:pt x="959" y="4622"/>
                      <a:pt x="1076" y="4488"/>
                    </a:cubicBezTo>
                    <a:cubicBezTo>
                      <a:pt x="2077" y="3338"/>
                      <a:pt x="2681" y="1988"/>
                      <a:pt x="3211" y="600"/>
                    </a:cubicBezTo>
                    <a:cubicBezTo>
                      <a:pt x="3269" y="446"/>
                      <a:pt x="3202" y="411"/>
                      <a:pt x="3129" y="306"/>
                    </a:cubicBezTo>
                    <a:cubicBezTo>
                      <a:pt x="2995" y="109"/>
                      <a:pt x="2777" y="1"/>
                      <a:pt x="25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5705349" y="1260012"/>
                <a:ext cx="64761" cy="95103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4316" extrusionOk="0">
                    <a:moveTo>
                      <a:pt x="1812" y="1"/>
                    </a:moveTo>
                    <a:cubicBezTo>
                      <a:pt x="1546" y="1"/>
                      <a:pt x="1316" y="57"/>
                      <a:pt x="1232" y="252"/>
                    </a:cubicBezTo>
                    <a:cubicBezTo>
                      <a:pt x="810" y="1230"/>
                      <a:pt x="161" y="2156"/>
                      <a:pt x="165" y="3308"/>
                    </a:cubicBezTo>
                    <a:cubicBezTo>
                      <a:pt x="0" y="3790"/>
                      <a:pt x="392" y="4123"/>
                      <a:pt x="745" y="4286"/>
                    </a:cubicBezTo>
                    <a:cubicBezTo>
                      <a:pt x="789" y="4306"/>
                      <a:pt x="831" y="4316"/>
                      <a:pt x="871" y="4316"/>
                    </a:cubicBezTo>
                    <a:cubicBezTo>
                      <a:pt x="1112" y="4316"/>
                      <a:pt x="1264" y="3968"/>
                      <a:pt x="1373" y="3745"/>
                    </a:cubicBezTo>
                    <a:cubicBezTo>
                      <a:pt x="1861" y="2740"/>
                      <a:pt x="2336" y="1729"/>
                      <a:pt x="2793" y="710"/>
                    </a:cubicBezTo>
                    <a:cubicBezTo>
                      <a:pt x="2895" y="482"/>
                      <a:pt x="2939" y="129"/>
                      <a:pt x="2599" y="85"/>
                    </a:cubicBezTo>
                    <a:cubicBezTo>
                      <a:pt x="2369" y="54"/>
                      <a:pt x="2073" y="1"/>
                      <a:pt x="18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5626136" y="1195165"/>
                <a:ext cx="105327" cy="62932"/>
              </a:xfrm>
              <a:custGeom>
                <a:avLst/>
                <a:gdLst/>
                <a:ahLst/>
                <a:cxnLst/>
                <a:rect l="l" t="t" r="r" b="b"/>
                <a:pathLst>
                  <a:path w="4780" h="2856" extrusionOk="0">
                    <a:moveTo>
                      <a:pt x="3868" y="1"/>
                    </a:moveTo>
                    <a:cubicBezTo>
                      <a:pt x="3806" y="1"/>
                      <a:pt x="3732" y="11"/>
                      <a:pt x="3644" y="35"/>
                    </a:cubicBezTo>
                    <a:cubicBezTo>
                      <a:pt x="2472" y="349"/>
                      <a:pt x="1563" y="1052"/>
                      <a:pt x="557" y="1620"/>
                    </a:cubicBezTo>
                    <a:cubicBezTo>
                      <a:pt x="153" y="1848"/>
                      <a:pt x="0" y="2235"/>
                      <a:pt x="76" y="2558"/>
                    </a:cubicBezTo>
                    <a:cubicBezTo>
                      <a:pt x="147" y="2856"/>
                      <a:pt x="644" y="2673"/>
                      <a:pt x="911" y="2790"/>
                    </a:cubicBezTo>
                    <a:cubicBezTo>
                      <a:pt x="956" y="2790"/>
                      <a:pt x="996" y="2795"/>
                      <a:pt x="1032" y="2795"/>
                    </a:cubicBezTo>
                    <a:cubicBezTo>
                      <a:pt x="1051" y="2795"/>
                      <a:pt x="1069" y="2793"/>
                      <a:pt x="1087" y="2789"/>
                    </a:cubicBezTo>
                    <a:cubicBezTo>
                      <a:pt x="2298" y="2461"/>
                      <a:pt x="3350" y="1824"/>
                      <a:pt x="4392" y="1184"/>
                    </a:cubicBezTo>
                    <a:cubicBezTo>
                      <a:pt x="4505" y="1115"/>
                      <a:pt x="4780" y="769"/>
                      <a:pt x="4463" y="617"/>
                    </a:cubicBezTo>
                    <a:cubicBezTo>
                      <a:pt x="4191" y="487"/>
                      <a:pt x="4294" y="1"/>
                      <a:pt x="38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6094031" y="797251"/>
                <a:ext cx="81331" cy="66766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030" extrusionOk="0">
                    <a:moveTo>
                      <a:pt x="2671" y="0"/>
                    </a:moveTo>
                    <a:cubicBezTo>
                      <a:pt x="2565" y="0"/>
                      <a:pt x="2461" y="30"/>
                      <a:pt x="2365" y="103"/>
                    </a:cubicBezTo>
                    <a:cubicBezTo>
                      <a:pt x="1566" y="706"/>
                      <a:pt x="642" y="1219"/>
                      <a:pt x="228" y="2196"/>
                    </a:cubicBezTo>
                    <a:cubicBezTo>
                      <a:pt x="0" y="2734"/>
                      <a:pt x="174" y="3028"/>
                      <a:pt x="886" y="3028"/>
                    </a:cubicBezTo>
                    <a:cubicBezTo>
                      <a:pt x="889" y="3028"/>
                      <a:pt x="892" y="3028"/>
                      <a:pt x="894" y="3028"/>
                    </a:cubicBezTo>
                    <a:cubicBezTo>
                      <a:pt x="905" y="3029"/>
                      <a:pt x="915" y="3029"/>
                      <a:pt x="926" y="3029"/>
                    </a:cubicBezTo>
                    <a:cubicBezTo>
                      <a:pt x="1070" y="3029"/>
                      <a:pt x="1241" y="2912"/>
                      <a:pt x="1425" y="2779"/>
                    </a:cubicBezTo>
                    <a:cubicBezTo>
                      <a:pt x="2107" y="2282"/>
                      <a:pt x="2776" y="1812"/>
                      <a:pt x="3196" y="1039"/>
                    </a:cubicBezTo>
                    <a:cubicBezTo>
                      <a:pt x="3300" y="848"/>
                      <a:pt x="3690" y="531"/>
                      <a:pt x="3532" y="416"/>
                    </a:cubicBezTo>
                    <a:cubicBezTo>
                      <a:pt x="3302" y="247"/>
                      <a:pt x="2976" y="0"/>
                      <a:pt x="26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6122411" y="874811"/>
                <a:ext cx="97417" cy="47574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2159" extrusionOk="0">
                    <a:moveTo>
                      <a:pt x="3448" y="22"/>
                    </a:moveTo>
                    <a:cubicBezTo>
                      <a:pt x="2570" y="369"/>
                      <a:pt x="1665" y="670"/>
                      <a:pt x="826" y="1088"/>
                    </a:cubicBezTo>
                    <a:cubicBezTo>
                      <a:pt x="577" y="1212"/>
                      <a:pt x="0" y="1410"/>
                      <a:pt x="212" y="1829"/>
                    </a:cubicBezTo>
                    <a:cubicBezTo>
                      <a:pt x="343" y="2089"/>
                      <a:pt x="573" y="2159"/>
                      <a:pt x="835" y="2159"/>
                    </a:cubicBezTo>
                    <a:cubicBezTo>
                      <a:pt x="1019" y="2159"/>
                      <a:pt x="1219" y="2124"/>
                      <a:pt x="1412" y="2096"/>
                    </a:cubicBezTo>
                    <a:cubicBezTo>
                      <a:pt x="2279" y="1971"/>
                      <a:pt x="3005" y="1513"/>
                      <a:pt x="3817" y="1286"/>
                    </a:cubicBezTo>
                    <a:cubicBezTo>
                      <a:pt x="4421" y="1118"/>
                      <a:pt x="4163" y="822"/>
                      <a:pt x="4146" y="493"/>
                    </a:cubicBezTo>
                    <a:cubicBezTo>
                      <a:pt x="4121" y="1"/>
                      <a:pt x="3813" y="79"/>
                      <a:pt x="344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12607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" grpId="0" build="p"/>
      <p:bldP spid="11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2916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Classic DB</a:t>
            </a:r>
            <a:endParaRPr dirty="0"/>
          </a:p>
        </p:txBody>
      </p:sp>
      <p:sp>
        <p:nvSpPr>
          <p:cNvPr id="1227" name="Google Shape;1227;p40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Data is stored in </a:t>
            </a:r>
            <a:r>
              <a:rPr lang="en" b="1" dirty="0">
                <a:highlight>
                  <a:srgbClr val="FFFF00"/>
                </a:highlight>
              </a:rPr>
              <a:t>tables</a:t>
            </a:r>
            <a:endParaRPr lang="en" b="1" dirty="0"/>
          </a:p>
          <a:p>
            <a:pPr marL="158750" lvl="0" indent="0">
              <a:lnSpc>
                <a:spcPct val="115000"/>
              </a:lnSpc>
            </a:pPr>
            <a:endParaRPr lang="en-GB" dirty="0"/>
          </a:p>
          <a:p>
            <a:pPr lvl="0">
              <a:lnSpc>
                <a:spcPct val="115000"/>
              </a:lnSpc>
              <a:buChar char="●"/>
            </a:pPr>
            <a:r>
              <a:rPr lang="en-GB" dirty="0"/>
              <a:t>We don’t save transactions, we save the </a:t>
            </a:r>
            <a:r>
              <a:rPr lang="en-GB" b="1" dirty="0">
                <a:highlight>
                  <a:srgbClr val="00FF00"/>
                </a:highlight>
              </a:rPr>
              <a:t>result of a transaction</a:t>
            </a:r>
            <a:br>
              <a:rPr lang="en" dirty="0"/>
            </a:b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Every entry has a </a:t>
            </a:r>
            <a:r>
              <a:rPr lang="en" b="1" dirty="0">
                <a:highlight>
                  <a:srgbClr val="00FFFF"/>
                </a:highlight>
              </a:rPr>
              <a:t>primary key</a:t>
            </a:r>
            <a:r>
              <a:rPr lang="en" b="1" dirty="0"/>
              <a:t>, </a:t>
            </a:r>
            <a:r>
              <a:rPr lang="en" dirty="0"/>
              <a:t>to be uniquely identified</a:t>
            </a:r>
          </a:p>
        </p:txBody>
      </p:sp>
      <p:sp>
        <p:nvSpPr>
          <p:cNvPr id="4" name="Google Shape;1212;p40">
            <a:extLst>
              <a:ext uri="{FF2B5EF4-FFF2-40B4-BE49-F238E27FC236}">
                <a16:creationId xmlns:a16="http://schemas.microsoft.com/office/drawing/2014/main" id="{48174039-65C5-4E48-AD17-383F276BB3F1}"/>
              </a:ext>
            </a:extLst>
          </p:cNvPr>
          <p:cNvSpPr txBox="1">
            <a:spLocks/>
          </p:cNvSpPr>
          <p:nvPr/>
        </p:nvSpPr>
        <p:spPr>
          <a:xfrm>
            <a:off x="5032329" y="516850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dirty="0"/>
              <a:t>Blockchain</a:t>
            </a:r>
          </a:p>
        </p:txBody>
      </p:sp>
      <p:sp>
        <p:nvSpPr>
          <p:cNvPr id="5" name="Google Shape;1227;p40">
            <a:extLst>
              <a:ext uri="{FF2B5EF4-FFF2-40B4-BE49-F238E27FC236}">
                <a16:creationId xmlns:a16="http://schemas.microsoft.com/office/drawing/2014/main" id="{F2E20237-BA33-194D-878D-0B79C135A957}"/>
              </a:ext>
            </a:extLst>
          </p:cNvPr>
          <p:cNvSpPr txBox="1">
            <a:spLocks/>
          </p:cNvSpPr>
          <p:nvPr/>
        </p:nvSpPr>
        <p:spPr>
          <a:xfrm>
            <a:off x="5032329" y="2054550"/>
            <a:ext cx="2916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>
              <a:lnSpc>
                <a:spcPct val="115000"/>
              </a:lnSpc>
              <a:buFont typeface="Comfortaa"/>
              <a:buChar char="●"/>
            </a:pPr>
            <a:r>
              <a:rPr lang="en-GB" dirty="0"/>
              <a:t>Data is stored in </a:t>
            </a:r>
            <a:r>
              <a:rPr lang="en-GB" b="1" dirty="0">
                <a:highlight>
                  <a:srgbClr val="FFFF00"/>
                </a:highlight>
              </a:rPr>
              <a:t>blocks</a:t>
            </a:r>
            <a:endParaRPr lang="en-GB" dirty="0"/>
          </a:p>
          <a:p>
            <a:pPr marL="158750" lvl="0" indent="0">
              <a:lnSpc>
                <a:spcPct val="115000"/>
              </a:lnSpc>
            </a:pPr>
            <a:endParaRPr lang="en-GB" dirty="0"/>
          </a:p>
          <a:p>
            <a:pPr lvl="0">
              <a:lnSpc>
                <a:spcPct val="115000"/>
              </a:lnSpc>
              <a:buChar char="●"/>
            </a:pPr>
            <a:r>
              <a:rPr lang="en-GB" dirty="0"/>
              <a:t>We save </a:t>
            </a:r>
            <a:r>
              <a:rPr lang="en-GB" b="1" dirty="0">
                <a:highlight>
                  <a:srgbClr val="00FF00"/>
                </a:highlight>
              </a:rPr>
              <a:t>transactions</a:t>
            </a:r>
          </a:p>
          <a:p>
            <a:pPr>
              <a:lnSpc>
                <a:spcPct val="115000"/>
              </a:lnSpc>
              <a:buFont typeface="Comfortaa"/>
              <a:buChar char="●"/>
            </a:pPr>
            <a:endParaRPr lang="en-GB" dirty="0"/>
          </a:p>
          <a:p>
            <a:pPr>
              <a:lnSpc>
                <a:spcPct val="115000"/>
              </a:lnSpc>
              <a:buFont typeface="Comfortaa"/>
              <a:buChar char="●"/>
            </a:pPr>
            <a:r>
              <a:rPr lang="en-GB" dirty="0"/>
              <a:t>There are no single entries, only transactions uniquely identifiable via a </a:t>
            </a:r>
            <a:r>
              <a:rPr lang="en-GB" b="1" dirty="0">
                <a:highlight>
                  <a:srgbClr val="00FFFF"/>
                </a:highlight>
              </a:rPr>
              <a:t>hash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72026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2916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Classic DB</a:t>
            </a:r>
            <a:endParaRPr dirty="0"/>
          </a:p>
        </p:txBody>
      </p:sp>
      <p:sp>
        <p:nvSpPr>
          <p:cNvPr id="4" name="Google Shape;1212;p40">
            <a:extLst>
              <a:ext uri="{FF2B5EF4-FFF2-40B4-BE49-F238E27FC236}">
                <a16:creationId xmlns:a16="http://schemas.microsoft.com/office/drawing/2014/main" id="{48174039-65C5-4E48-AD17-383F276BB3F1}"/>
              </a:ext>
            </a:extLst>
          </p:cNvPr>
          <p:cNvSpPr txBox="1">
            <a:spLocks/>
          </p:cNvSpPr>
          <p:nvPr/>
        </p:nvSpPr>
        <p:spPr>
          <a:xfrm>
            <a:off x="5032329" y="516850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/>
              <a:t>Blockchain</a:t>
            </a:r>
            <a:endParaRPr lang="en-GB" dirty="0"/>
          </a:p>
        </p:txBody>
      </p:sp>
      <p:sp>
        <p:nvSpPr>
          <p:cNvPr id="9" name="Google Shape;1212;p40">
            <a:extLst>
              <a:ext uri="{FF2B5EF4-FFF2-40B4-BE49-F238E27FC236}">
                <a16:creationId xmlns:a16="http://schemas.microsoft.com/office/drawing/2014/main" id="{DA656FDE-0C51-BE47-867F-499D0081376C}"/>
              </a:ext>
            </a:extLst>
          </p:cNvPr>
          <p:cNvSpPr txBox="1">
            <a:spLocks/>
          </p:cNvSpPr>
          <p:nvPr/>
        </p:nvSpPr>
        <p:spPr>
          <a:xfrm>
            <a:off x="939525" y="1688100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/>
              <a:t>0 </a:t>
            </a:r>
            <a:r>
              <a:rPr lang="en-GB" sz="1600" dirty="0" err="1"/>
              <a:t>EurO</a:t>
            </a:r>
            <a:endParaRPr lang="en-GB" sz="1600" dirty="0"/>
          </a:p>
        </p:txBody>
      </p:sp>
      <p:sp>
        <p:nvSpPr>
          <p:cNvPr id="10" name="Google Shape;1212;p40">
            <a:extLst>
              <a:ext uri="{FF2B5EF4-FFF2-40B4-BE49-F238E27FC236}">
                <a16:creationId xmlns:a16="http://schemas.microsoft.com/office/drawing/2014/main" id="{3C633FF2-1A9C-D449-8B59-BD6A6CC4139C}"/>
              </a:ext>
            </a:extLst>
          </p:cNvPr>
          <p:cNvSpPr txBox="1">
            <a:spLocks/>
          </p:cNvSpPr>
          <p:nvPr/>
        </p:nvSpPr>
        <p:spPr>
          <a:xfrm>
            <a:off x="713282" y="2722501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>
                <a:solidFill>
                  <a:srgbClr val="00B050"/>
                </a:solidFill>
              </a:rPr>
              <a:t>+ 10 </a:t>
            </a:r>
            <a:r>
              <a:rPr lang="en-GB" sz="1600" dirty="0" err="1">
                <a:solidFill>
                  <a:srgbClr val="00B050"/>
                </a:solidFill>
              </a:rPr>
              <a:t>EurO</a:t>
            </a:r>
            <a:endParaRPr lang="en-GB" sz="1600" dirty="0">
              <a:solidFill>
                <a:srgbClr val="00B050"/>
              </a:solidFill>
            </a:endParaRPr>
          </a:p>
          <a:p>
            <a:r>
              <a:rPr lang="en-GB" sz="1600" dirty="0">
                <a:solidFill>
                  <a:srgbClr val="00B050"/>
                </a:solidFill>
              </a:rPr>
              <a:t>+ 40 Euro</a:t>
            </a:r>
          </a:p>
          <a:p>
            <a:r>
              <a:rPr lang="en-GB" sz="1600" dirty="0">
                <a:solidFill>
                  <a:srgbClr val="FF0000"/>
                </a:solidFill>
              </a:rPr>
              <a:t>- 20 Euro</a:t>
            </a:r>
          </a:p>
        </p:txBody>
      </p:sp>
      <p:sp>
        <p:nvSpPr>
          <p:cNvPr id="11" name="Google Shape;1212;p40">
            <a:extLst>
              <a:ext uri="{FF2B5EF4-FFF2-40B4-BE49-F238E27FC236}">
                <a16:creationId xmlns:a16="http://schemas.microsoft.com/office/drawing/2014/main" id="{E3661B0A-8AC7-E340-9D1E-4344F66F6A04}"/>
              </a:ext>
            </a:extLst>
          </p:cNvPr>
          <p:cNvSpPr txBox="1">
            <a:spLocks/>
          </p:cNvSpPr>
          <p:nvPr/>
        </p:nvSpPr>
        <p:spPr>
          <a:xfrm>
            <a:off x="939525" y="3235667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/>
              <a:t>30 </a:t>
            </a:r>
            <a:r>
              <a:rPr lang="en-GB" sz="1600" dirty="0" err="1"/>
              <a:t>EurO</a:t>
            </a:r>
            <a:endParaRPr lang="en-GB" sz="1600" dirty="0"/>
          </a:p>
        </p:txBody>
      </p:sp>
      <p:sp>
        <p:nvSpPr>
          <p:cNvPr id="12" name="Google Shape;1212;p40">
            <a:extLst>
              <a:ext uri="{FF2B5EF4-FFF2-40B4-BE49-F238E27FC236}">
                <a16:creationId xmlns:a16="http://schemas.microsoft.com/office/drawing/2014/main" id="{B9834462-0C43-6D48-ACC1-06EE8C7B1F36}"/>
              </a:ext>
            </a:extLst>
          </p:cNvPr>
          <p:cNvSpPr txBox="1">
            <a:spLocks/>
          </p:cNvSpPr>
          <p:nvPr/>
        </p:nvSpPr>
        <p:spPr>
          <a:xfrm>
            <a:off x="5154877" y="1688100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/>
              <a:t>0 </a:t>
            </a:r>
            <a:r>
              <a:rPr lang="en-GB" sz="1600" dirty="0" err="1"/>
              <a:t>EurO</a:t>
            </a:r>
            <a:endParaRPr lang="en-GB" sz="1600" dirty="0"/>
          </a:p>
        </p:txBody>
      </p:sp>
      <p:sp>
        <p:nvSpPr>
          <p:cNvPr id="13" name="Google Shape;1212;p40">
            <a:extLst>
              <a:ext uri="{FF2B5EF4-FFF2-40B4-BE49-F238E27FC236}">
                <a16:creationId xmlns:a16="http://schemas.microsoft.com/office/drawing/2014/main" id="{33A09944-B9BB-4E46-B84E-61B56CB57579}"/>
              </a:ext>
            </a:extLst>
          </p:cNvPr>
          <p:cNvSpPr txBox="1">
            <a:spLocks/>
          </p:cNvSpPr>
          <p:nvPr/>
        </p:nvSpPr>
        <p:spPr>
          <a:xfrm>
            <a:off x="4928634" y="2722501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>
                <a:solidFill>
                  <a:srgbClr val="00B050"/>
                </a:solidFill>
              </a:rPr>
              <a:t>+ 10 </a:t>
            </a:r>
            <a:r>
              <a:rPr lang="en-GB" sz="1600" dirty="0" err="1">
                <a:solidFill>
                  <a:srgbClr val="00B050"/>
                </a:solidFill>
              </a:rPr>
              <a:t>EurO</a:t>
            </a:r>
            <a:endParaRPr lang="en-GB" sz="1600" dirty="0">
              <a:solidFill>
                <a:srgbClr val="00B050"/>
              </a:solidFill>
            </a:endParaRPr>
          </a:p>
          <a:p>
            <a:r>
              <a:rPr lang="en-GB" sz="1600" dirty="0">
                <a:solidFill>
                  <a:srgbClr val="00B050"/>
                </a:solidFill>
              </a:rPr>
              <a:t>+ 40 Euro</a:t>
            </a:r>
          </a:p>
          <a:p>
            <a:r>
              <a:rPr lang="en-GB" sz="1600" dirty="0">
                <a:solidFill>
                  <a:srgbClr val="FF0000"/>
                </a:solidFill>
              </a:rPr>
              <a:t>- 20 Euro</a:t>
            </a:r>
          </a:p>
        </p:txBody>
      </p:sp>
      <p:sp>
        <p:nvSpPr>
          <p:cNvPr id="14" name="Google Shape;1212;p40">
            <a:extLst>
              <a:ext uri="{FF2B5EF4-FFF2-40B4-BE49-F238E27FC236}">
                <a16:creationId xmlns:a16="http://schemas.microsoft.com/office/drawing/2014/main" id="{5ADA91E6-B7B9-E447-81A2-B8AAA78FF3C4}"/>
              </a:ext>
            </a:extLst>
          </p:cNvPr>
          <p:cNvSpPr txBox="1">
            <a:spLocks/>
          </p:cNvSpPr>
          <p:nvPr/>
        </p:nvSpPr>
        <p:spPr>
          <a:xfrm>
            <a:off x="5154877" y="3235667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/>
              <a:t>30 </a:t>
            </a:r>
            <a:r>
              <a:rPr lang="en-GB" sz="1600" dirty="0" err="1"/>
              <a:t>EurO</a:t>
            </a:r>
            <a:endParaRPr lang="en-GB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AE6F4-AC1B-3544-8F4D-32361CDCD682}"/>
              </a:ext>
            </a:extLst>
          </p:cNvPr>
          <p:cNvGrpSpPr/>
          <p:nvPr/>
        </p:nvGrpSpPr>
        <p:grpSpPr>
          <a:xfrm>
            <a:off x="2026763" y="3548603"/>
            <a:ext cx="1962361" cy="498600"/>
            <a:chOff x="2026763" y="3548603"/>
            <a:chExt cx="1962361" cy="4986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E683B4-D6C8-0D48-B033-E44649D0606A}"/>
                </a:ext>
              </a:extLst>
            </p:cNvPr>
            <p:cNvCxnSpPr/>
            <p:nvPr/>
          </p:nvCxnSpPr>
          <p:spPr>
            <a:xfrm flipH="1">
              <a:off x="2026763" y="3733014"/>
              <a:ext cx="4901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oogle Shape;981;p33">
              <a:extLst>
                <a:ext uri="{FF2B5EF4-FFF2-40B4-BE49-F238E27FC236}">
                  <a16:creationId xmlns:a16="http://schemas.microsoft.com/office/drawing/2014/main" id="{ADF63180-FF7B-9342-841A-B5599BE57EE3}"/>
                </a:ext>
              </a:extLst>
            </p:cNvPr>
            <p:cNvSpPr txBox="1">
              <a:spLocks/>
            </p:cNvSpPr>
            <p:nvPr/>
          </p:nvSpPr>
          <p:spPr>
            <a:xfrm>
              <a:off x="2495124" y="3548603"/>
              <a:ext cx="1494000" cy="4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Comfortaa"/>
                <a:buNone/>
              </a:pPr>
              <a:r>
                <a:rPr lang="en-GB" sz="1000" dirty="0"/>
                <a:t>now in the DB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4AFED2-9440-D54D-9453-85C95072EF23}"/>
              </a:ext>
            </a:extLst>
          </p:cNvPr>
          <p:cNvGrpSpPr/>
          <p:nvPr/>
        </p:nvGrpSpPr>
        <p:grpSpPr>
          <a:xfrm>
            <a:off x="1986077" y="2040176"/>
            <a:ext cx="2028350" cy="498600"/>
            <a:chOff x="1986077" y="2040176"/>
            <a:chExt cx="2028350" cy="49860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2839F46-0594-4742-86F4-DF2E5BE2C9D6}"/>
                </a:ext>
              </a:extLst>
            </p:cNvPr>
            <p:cNvCxnSpPr/>
            <p:nvPr/>
          </p:nvCxnSpPr>
          <p:spPr>
            <a:xfrm flipH="1">
              <a:off x="1986077" y="2224587"/>
              <a:ext cx="4901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oogle Shape;981;p33">
              <a:extLst>
                <a:ext uri="{FF2B5EF4-FFF2-40B4-BE49-F238E27FC236}">
                  <a16:creationId xmlns:a16="http://schemas.microsoft.com/office/drawing/2014/main" id="{4DD2E4DF-2374-9644-9C53-9C012C3ABA60}"/>
                </a:ext>
              </a:extLst>
            </p:cNvPr>
            <p:cNvSpPr txBox="1">
              <a:spLocks/>
            </p:cNvSpPr>
            <p:nvPr/>
          </p:nvSpPr>
          <p:spPr>
            <a:xfrm>
              <a:off x="2520427" y="2040176"/>
              <a:ext cx="1494000" cy="4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Comfortaa"/>
                <a:buNone/>
              </a:pPr>
              <a:r>
                <a:rPr lang="en-GB" sz="1000" dirty="0"/>
                <a:t>previously in DB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D916E7-50C3-D842-A7EB-6D09972A0F24}"/>
              </a:ext>
            </a:extLst>
          </p:cNvPr>
          <p:cNvGrpSpPr/>
          <p:nvPr/>
        </p:nvGrpSpPr>
        <p:grpSpPr>
          <a:xfrm>
            <a:off x="6212264" y="2571750"/>
            <a:ext cx="2326006" cy="883651"/>
            <a:chOff x="6212264" y="2571750"/>
            <a:chExt cx="2326006" cy="883651"/>
          </a:xfrm>
        </p:grpSpPr>
        <p:sp>
          <p:nvSpPr>
            <p:cNvPr id="22" name="Google Shape;981;p33">
              <a:extLst>
                <a:ext uri="{FF2B5EF4-FFF2-40B4-BE49-F238E27FC236}">
                  <a16:creationId xmlns:a16="http://schemas.microsoft.com/office/drawing/2014/main" id="{40404513-C588-8C4A-B05F-3610871F3B79}"/>
                </a:ext>
              </a:extLst>
            </p:cNvPr>
            <p:cNvSpPr txBox="1">
              <a:spLocks/>
            </p:cNvSpPr>
            <p:nvPr/>
          </p:nvSpPr>
          <p:spPr>
            <a:xfrm>
              <a:off x="6572967" y="2764275"/>
              <a:ext cx="1965303" cy="4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>
                <a:spcAft>
                  <a:spcPts val="1600"/>
                </a:spcAft>
                <a:buFont typeface="Comfortaa"/>
                <a:buNone/>
              </a:pPr>
              <a:r>
                <a:rPr lang="en-GB" sz="1000" dirty="0"/>
                <a:t>we store this information in the Blockchain</a:t>
              </a:r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55C744BB-ADEE-BF43-B0E5-C37AFD7E83BE}"/>
                </a:ext>
              </a:extLst>
            </p:cNvPr>
            <p:cNvSpPr/>
            <p:nvPr/>
          </p:nvSpPr>
          <p:spPr>
            <a:xfrm>
              <a:off x="6212264" y="2571750"/>
              <a:ext cx="245097" cy="883651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4915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2916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Classic DB</a:t>
            </a:r>
            <a:endParaRPr dirty="0"/>
          </a:p>
        </p:txBody>
      </p:sp>
      <p:sp>
        <p:nvSpPr>
          <p:cNvPr id="4" name="Google Shape;1212;p40">
            <a:extLst>
              <a:ext uri="{FF2B5EF4-FFF2-40B4-BE49-F238E27FC236}">
                <a16:creationId xmlns:a16="http://schemas.microsoft.com/office/drawing/2014/main" id="{48174039-65C5-4E48-AD17-383F276BB3F1}"/>
              </a:ext>
            </a:extLst>
          </p:cNvPr>
          <p:cNvSpPr txBox="1">
            <a:spLocks/>
          </p:cNvSpPr>
          <p:nvPr/>
        </p:nvSpPr>
        <p:spPr>
          <a:xfrm>
            <a:off x="5032329" y="516850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/>
              <a:t>Blockchain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B99219-B9A8-274F-B844-8944B400E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646124"/>
              </p:ext>
            </p:extLst>
          </p:nvPr>
        </p:nvGraphicFramePr>
        <p:xfrm>
          <a:off x="939525" y="2571750"/>
          <a:ext cx="1828800" cy="55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69954549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084916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+mj-lt"/>
                        </a:rPr>
                        <a:t>Customer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+mj-lt"/>
                        </a:rPr>
                        <a:t>Balance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49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Dave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02158"/>
                  </a:ext>
                </a:extLst>
              </a:tr>
            </a:tbl>
          </a:graphicData>
        </a:graphic>
      </p:graphicFrame>
      <p:sp>
        <p:nvSpPr>
          <p:cNvPr id="9" name="Google Shape;983;p33">
            <a:extLst>
              <a:ext uri="{FF2B5EF4-FFF2-40B4-BE49-F238E27FC236}">
                <a16:creationId xmlns:a16="http://schemas.microsoft.com/office/drawing/2014/main" id="{13677A47-FDDE-0548-BE5D-4DEDD1B4C035}"/>
              </a:ext>
            </a:extLst>
          </p:cNvPr>
          <p:cNvSpPr txBox="1">
            <a:spLocks/>
          </p:cNvSpPr>
          <p:nvPr/>
        </p:nvSpPr>
        <p:spPr>
          <a:xfrm>
            <a:off x="5032329" y="2188297"/>
            <a:ext cx="2109031" cy="38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GB" sz="1000" i="1" dirty="0"/>
              <a:t>358f6495a:  </a:t>
            </a:r>
            <a:r>
              <a:rPr lang="en-GB" sz="1000" dirty="0"/>
              <a:t>Alice </a:t>
            </a:r>
            <a:r>
              <a:rPr lang="en-CH" dirty="0"/>
              <a:t>→</a:t>
            </a:r>
            <a:r>
              <a:rPr lang="en-GB" sz="1000" dirty="0"/>
              <a:t> Dave: 10 </a:t>
            </a:r>
          </a:p>
        </p:txBody>
      </p:sp>
      <p:sp>
        <p:nvSpPr>
          <p:cNvPr id="10" name="Google Shape;983;p33">
            <a:extLst>
              <a:ext uri="{FF2B5EF4-FFF2-40B4-BE49-F238E27FC236}">
                <a16:creationId xmlns:a16="http://schemas.microsoft.com/office/drawing/2014/main" id="{AD58CF71-897A-8945-97C9-15F6A70E0CB6}"/>
              </a:ext>
            </a:extLst>
          </p:cNvPr>
          <p:cNvSpPr txBox="1">
            <a:spLocks/>
          </p:cNvSpPr>
          <p:nvPr/>
        </p:nvSpPr>
        <p:spPr>
          <a:xfrm>
            <a:off x="5032329" y="2744557"/>
            <a:ext cx="2109031" cy="38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GB" sz="1000" i="1" dirty="0"/>
              <a:t>f82ed7ea6:  </a:t>
            </a:r>
            <a:r>
              <a:rPr lang="en-GB" sz="1000" dirty="0"/>
              <a:t>Tom </a:t>
            </a:r>
            <a:r>
              <a:rPr lang="en-CH" dirty="0"/>
              <a:t>→</a:t>
            </a:r>
            <a:r>
              <a:rPr lang="en-GB" sz="1000" dirty="0"/>
              <a:t> Dave: 40 </a:t>
            </a:r>
          </a:p>
        </p:txBody>
      </p:sp>
      <p:sp>
        <p:nvSpPr>
          <p:cNvPr id="11" name="Google Shape;983;p33">
            <a:extLst>
              <a:ext uri="{FF2B5EF4-FFF2-40B4-BE49-F238E27FC236}">
                <a16:creationId xmlns:a16="http://schemas.microsoft.com/office/drawing/2014/main" id="{5A00DFA3-8A9F-0942-AC5C-9B0CAB43CE87}"/>
              </a:ext>
            </a:extLst>
          </p:cNvPr>
          <p:cNvSpPr txBox="1">
            <a:spLocks/>
          </p:cNvSpPr>
          <p:nvPr/>
        </p:nvSpPr>
        <p:spPr>
          <a:xfrm>
            <a:off x="5032328" y="3318570"/>
            <a:ext cx="2109031" cy="38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GB" sz="1000" i="1" dirty="0"/>
              <a:t>3304a58ce:  </a:t>
            </a:r>
            <a:r>
              <a:rPr lang="en-GB" sz="1000" dirty="0"/>
              <a:t>Dave </a:t>
            </a:r>
            <a:r>
              <a:rPr lang="en-CH" dirty="0"/>
              <a:t>→</a:t>
            </a:r>
            <a:r>
              <a:rPr lang="en-GB" sz="1000" dirty="0"/>
              <a:t> Ben: 20 </a:t>
            </a:r>
          </a:p>
        </p:txBody>
      </p:sp>
    </p:spTree>
    <p:extLst>
      <p:ext uri="{BB962C8B-B14F-4D97-AF65-F5344CB8AC3E}">
        <p14:creationId xmlns:p14="http://schemas.microsoft.com/office/powerpoint/2010/main" val="22680501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983;p33">
            <a:extLst>
              <a:ext uri="{FF2B5EF4-FFF2-40B4-BE49-F238E27FC236}">
                <a16:creationId xmlns:a16="http://schemas.microsoft.com/office/drawing/2014/main" id="{3016D3B1-03C6-6B48-B753-137F3CB13064}"/>
              </a:ext>
            </a:extLst>
          </p:cNvPr>
          <p:cNvSpPr txBox="1">
            <a:spLocks/>
          </p:cNvSpPr>
          <p:nvPr/>
        </p:nvSpPr>
        <p:spPr>
          <a:xfrm>
            <a:off x="3328948" y="3802043"/>
            <a:ext cx="4613461" cy="9634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GB" sz="1000" b="1" dirty="0"/>
              <a:t>Alice </a:t>
            </a:r>
            <a:r>
              <a:rPr lang="en-CH" b="1" dirty="0"/>
              <a:t>→</a:t>
            </a:r>
            <a:r>
              <a:rPr lang="en-GB" sz="1000" b="1" dirty="0"/>
              <a:t> Dave: 10 </a:t>
            </a:r>
          </a:p>
        </p:txBody>
      </p:sp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Transaction</a:t>
            </a:r>
            <a:endParaRPr dirty="0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873176B-C968-D245-B4A7-CE6F3425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1609278"/>
            <a:ext cx="1390650" cy="139065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2708BD-B659-B640-8A1A-668554568818}"/>
              </a:ext>
            </a:extLst>
          </p:cNvPr>
          <p:cNvCxnSpPr/>
          <p:nvPr/>
        </p:nvCxnSpPr>
        <p:spPr>
          <a:xfrm>
            <a:off x="2505456" y="2594163"/>
            <a:ext cx="39593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825;p30">
            <a:extLst>
              <a:ext uri="{FF2B5EF4-FFF2-40B4-BE49-F238E27FC236}">
                <a16:creationId xmlns:a16="http://schemas.microsoft.com/office/drawing/2014/main" id="{0C86C284-0176-2B43-8599-BC7250D40648}"/>
              </a:ext>
            </a:extLst>
          </p:cNvPr>
          <p:cNvSpPr txBox="1">
            <a:spLocks/>
          </p:cNvSpPr>
          <p:nvPr/>
        </p:nvSpPr>
        <p:spPr>
          <a:xfrm>
            <a:off x="2487891" y="2709164"/>
            <a:ext cx="378093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Alice sends 10 Coins to Dave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3C90F35-175E-0D43-AC6A-1897F2EDC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3706" y="1570983"/>
            <a:ext cx="1467239" cy="14672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5E70A2F-6484-EF43-AE27-9345A85DCD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158" y="3825203"/>
            <a:ext cx="656734" cy="396777"/>
          </a:xfrm>
          <a:prstGeom prst="rect">
            <a:avLst/>
          </a:prstGeom>
        </p:spPr>
      </p:pic>
      <p:sp>
        <p:nvSpPr>
          <p:cNvPr id="13" name="Google Shape;825;p30">
            <a:extLst>
              <a:ext uri="{FF2B5EF4-FFF2-40B4-BE49-F238E27FC236}">
                <a16:creationId xmlns:a16="http://schemas.microsoft.com/office/drawing/2014/main" id="{B96F9D9C-08E6-5040-8F28-1B0F6692D800}"/>
              </a:ext>
            </a:extLst>
          </p:cNvPr>
          <p:cNvSpPr txBox="1">
            <a:spLocks/>
          </p:cNvSpPr>
          <p:nvPr/>
        </p:nvSpPr>
        <p:spPr>
          <a:xfrm>
            <a:off x="1333401" y="3855428"/>
            <a:ext cx="135079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private key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27E0C9-150C-6D49-B5B6-673FA5DC44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58" y="4283762"/>
            <a:ext cx="656734" cy="396777"/>
          </a:xfrm>
          <a:prstGeom prst="rect">
            <a:avLst/>
          </a:prstGeom>
        </p:spPr>
      </p:pic>
      <p:sp>
        <p:nvSpPr>
          <p:cNvPr id="15" name="Google Shape;825;p30">
            <a:extLst>
              <a:ext uri="{FF2B5EF4-FFF2-40B4-BE49-F238E27FC236}">
                <a16:creationId xmlns:a16="http://schemas.microsoft.com/office/drawing/2014/main" id="{7E146158-7FB7-9E43-B4E5-AFF1DBF6A3C1}"/>
              </a:ext>
            </a:extLst>
          </p:cNvPr>
          <p:cNvSpPr txBox="1">
            <a:spLocks/>
          </p:cNvSpPr>
          <p:nvPr/>
        </p:nvSpPr>
        <p:spPr>
          <a:xfrm>
            <a:off x="1333401" y="4313987"/>
            <a:ext cx="135079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public key</a:t>
            </a:r>
          </a:p>
        </p:txBody>
      </p:sp>
      <p:sp>
        <p:nvSpPr>
          <p:cNvPr id="17" name="Google Shape;825;p30">
            <a:extLst>
              <a:ext uri="{FF2B5EF4-FFF2-40B4-BE49-F238E27FC236}">
                <a16:creationId xmlns:a16="http://schemas.microsoft.com/office/drawing/2014/main" id="{05059E64-1AB6-134E-9914-C9544BD9D144}"/>
              </a:ext>
            </a:extLst>
          </p:cNvPr>
          <p:cNvSpPr txBox="1">
            <a:spLocks/>
          </p:cNvSpPr>
          <p:nvPr/>
        </p:nvSpPr>
        <p:spPr>
          <a:xfrm>
            <a:off x="3745211" y="4037154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Transaction from 03/14 11:05:34</a:t>
            </a:r>
          </a:p>
        </p:txBody>
      </p:sp>
      <p:sp>
        <p:nvSpPr>
          <p:cNvPr id="19" name="Google Shape;825;p30">
            <a:extLst>
              <a:ext uri="{FF2B5EF4-FFF2-40B4-BE49-F238E27FC236}">
                <a16:creationId xmlns:a16="http://schemas.microsoft.com/office/drawing/2014/main" id="{50A942CD-66B8-D746-BBD3-D1A8A86A491F}"/>
              </a:ext>
            </a:extLst>
          </p:cNvPr>
          <p:cNvSpPr txBox="1">
            <a:spLocks/>
          </p:cNvSpPr>
          <p:nvPr/>
        </p:nvSpPr>
        <p:spPr>
          <a:xfrm>
            <a:off x="3745211" y="4364806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Hash: 2e1bc58c0084f</a:t>
            </a:r>
          </a:p>
        </p:txBody>
      </p:sp>
      <p:sp>
        <p:nvSpPr>
          <p:cNvPr id="20" name="Google Shape;825;p30">
            <a:extLst>
              <a:ext uri="{FF2B5EF4-FFF2-40B4-BE49-F238E27FC236}">
                <a16:creationId xmlns:a16="http://schemas.microsoft.com/office/drawing/2014/main" id="{84DB4B8D-D175-5745-9B02-44B1861CEFE3}"/>
              </a:ext>
            </a:extLst>
          </p:cNvPr>
          <p:cNvSpPr txBox="1">
            <a:spLocks/>
          </p:cNvSpPr>
          <p:nvPr/>
        </p:nvSpPr>
        <p:spPr>
          <a:xfrm>
            <a:off x="3716028" y="4361682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Hash: 72931ff005568</a:t>
            </a:r>
          </a:p>
        </p:txBody>
      </p:sp>
    </p:spTree>
    <p:extLst>
      <p:ext uri="{BB962C8B-B14F-4D97-AF65-F5344CB8AC3E}">
        <p14:creationId xmlns:p14="http://schemas.microsoft.com/office/powerpoint/2010/main" val="359856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59259E-6 L 0.66736 0.09969 " pathEditMode="relative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7" grpId="0"/>
      <p:bldP spid="13" grpId="0"/>
      <p:bldP spid="15" grpId="0"/>
      <p:bldP spid="17" grpId="0"/>
      <p:bldP spid="19" grpId="0"/>
      <p:bldP spid="19" grpId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1"/>
          <p:cNvSpPr/>
          <p:nvPr/>
        </p:nvSpPr>
        <p:spPr>
          <a:xfrm>
            <a:off x="2573336" y="1583822"/>
            <a:ext cx="4259818" cy="1201574"/>
          </a:xfrm>
          <a:custGeom>
            <a:avLst/>
            <a:gdLst/>
            <a:ahLst/>
            <a:cxnLst/>
            <a:rect l="l" t="t" r="r" b="b"/>
            <a:pathLst>
              <a:path w="52127" h="13160" extrusionOk="0">
                <a:moveTo>
                  <a:pt x="41797" y="0"/>
                </a:moveTo>
                <a:cubicBezTo>
                  <a:pt x="41733" y="0"/>
                  <a:pt x="41673" y="3"/>
                  <a:pt x="41623" y="11"/>
                </a:cubicBezTo>
                <a:cubicBezTo>
                  <a:pt x="41525" y="26"/>
                  <a:pt x="41427" y="30"/>
                  <a:pt x="41330" y="30"/>
                </a:cubicBezTo>
                <a:cubicBezTo>
                  <a:pt x="41198" y="30"/>
                  <a:pt x="41068" y="23"/>
                  <a:pt x="40937" y="23"/>
                </a:cubicBezTo>
                <a:cubicBezTo>
                  <a:pt x="40867" y="23"/>
                  <a:pt x="40798" y="25"/>
                  <a:pt x="40729" y="32"/>
                </a:cubicBezTo>
                <a:cubicBezTo>
                  <a:pt x="40603" y="44"/>
                  <a:pt x="40477" y="48"/>
                  <a:pt x="40351" y="48"/>
                </a:cubicBezTo>
                <a:cubicBezTo>
                  <a:pt x="40084" y="48"/>
                  <a:pt x="39817" y="30"/>
                  <a:pt x="39550" y="30"/>
                </a:cubicBezTo>
                <a:cubicBezTo>
                  <a:pt x="39365" y="30"/>
                  <a:pt x="39179" y="39"/>
                  <a:pt x="38993" y="69"/>
                </a:cubicBezTo>
                <a:cubicBezTo>
                  <a:pt x="38821" y="98"/>
                  <a:pt x="38647" y="103"/>
                  <a:pt x="38473" y="103"/>
                </a:cubicBezTo>
                <a:cubicBezTo>
                  <a:pt x="38377" y="103"/>
                  <a:pt x="38281" y="101"/>
                  <a:pt x="38184" y="101"/>
                </a:cubicBezTo>
                <a:cubicBezTo>
                  <a:pt x="37918" y="101"/>
                  <a:pt x="37652" y="113"/>
                  <a:pt x="37390" y="201"/>
                </a:cubicBezTo>
                <a:cubicBezTo>
                  <a:pt x="37360" y="211"/>
                  <a:pt x="37331" y="215"/>
                  <a:pt x="37301" y="215"/>
                </a:cubicBezTo>
                <a:cubicBezTo>
                  <a:pt x="37194" y="215"/>
                  <a:pt x="37089" y="162"/>
                  <a:pt x="36992" y="162"/>
                </a:cubicBezTo>
                <a:cubicBezTo>
                  <a:pt x="36968" y="162"/>
                  <a:pt x="36944" y="165"/>
                  <a:pt x="36921" y="173"/>
                </a:cubicBezTo>
                <a:cubicBezTo>
                  <a:pt x="36796" y="218"/>
                  <a:pt x="36660" y="258"/>
                  <a:pt x="36539" y="258"/>
                </a:cubicBezTo>
                <a:cubicBezTo>
                  <a:pt x="36493" y="258"/>
                  <a:pt x="36449" y="253"/>
                  <a:pt x="36409" y="239"/>
                </a:cubicBezTo>
                <a:cubicBezTo>
                  <a:pt x="36262" y="191"/>
                  <a:pt x="36117" y="175"/>
                  <a:pt x="35971" y="175"/>
                </a:cubicBezTo>
                <a:cubicBezTo>
                  <a:pt x="35659" y="175"/>
                  <a:pt x="35350" y="250"/>
                  <a:pt x="35039" y="250"/>
                </a:cubicBezTo>
                <a:cubicBezTo>
                  <a:pt x="34979" y="250"/>
                  <a:pt x="34919" y="247"/>
                  <a:pt x="34859" y="240"/>
                </a:cubicBezTo>
                <a:cubicBezTo>
                  <a:pt x="34741" y="227"/>
                  <a:pt x="34621" y="223"/>
                  <a:pt x="34502" y="223"/>
                </a:cubicBezTo>
                <a:cubicBezTo>
                  <a:pt x="34240" y="223"/>
                  <a:pt x="33976" y="245"/>
                  <a:pt x="33714" y="245"/>
                </a:cubicBezTo>
                <a:cubicBezTo>
                  <a:pt x="33711" y="245"/>
                  <a:pt x="33709" y="245"/>
                  <a:pt x="33706" y="245"/>
                </a:cubicBezTo>
                <a:cubicBezTo>
                  <a:pt x="33412" y="245"/>
                  <a:pt x="33118" y="196"/>
                  <a:pt x="32824" y="196"/>
                </a:cubicBezTo>
                <a:cubicBezTo>
                  <a:pt x="32722" y="196"/>
                  <a:pt x="32621" y="201"/>
                  <a:pt x="32520" y="217"/>
                </a:cubicBezTo>
                <a:cubicBezTo>
                  <a:pt x="32391" y="238"/>
                  <a:pt x="32252" y="260"/>
                  <a:pt x="32124" y="260"/>
                </a:cubicBezTo>
                <a:cubicBezTo>
                  <a:pt x="32073" y="260"/>
                  <a:pt x="32024" y="256"/>
                  <a:pt x="31977" y="248"/>
                </a:cubicBezTo>
                <a:cubicBezTo>
                  <a:pt x="31895" y="233"/>
                  <a:pt x="31813" y="229"/>
                  <a:pt x="31731" y="229"/>
                </a:cubicBezTo>
                <a:cubicBezTo>
                  <a:pt x="31582" y="229"/>
                  <a:pt x="31433" y="244"/>
                  <a:pt x="31285" y="244"/>
                </a:cubicBezTo>
                <a:cubicBezTo>
                  <a:pt x="31173" y="244"/>
                  <a:pt x="31061" y="235"/>
                  <a:pt x="30949" y="204"/>
                </a:cubicBezTo>
                <a:cubicBezTo>
                  <a:pt x="30839" y="173"/>
                  <a:pt x="30729" y="162"/>
                  <a:pt x="30618" y="162"/>
                </a:cubicBezTo>
                <a:cubicBezTo>
                  <a:pt x="30376" y="162"/>
                  <a:pt x="30133" y="213"/>
                  <a:pt x="29890" y="213"/>
                </a:cubicBezTo>
                <a:cubicBezTo>
                  <a:pt x="29837" y="213"/>
                  <a:pt x="29784" y="211"/>
                  <a:pt x="29731" y="205"/>
                </a:cubicBezTo>
                <a:cubicBezTo>
                  <a:pt x="29524" y="181"/>
                  <a:pt x="29297" y="122"/>
                  <a:pt x="29108" y="122"/>
                </a:cubicBezTo>
                <a:cubicBezTo>
                  <a:pt x="29082" y="122"/>
                  <a:pt x="29057" y="123"/>
                  <a:pt x="29033" y="126"/>
                </a:cubicBezTo>
                <a:cubicBezTo>
                  <a:pt x="28898" y="140"/>
                  <a:pt x="28763" y="145"/>
                  <a:pt x="28629" y="145"/>
                </a:cubicBezTo>
                <a:cubicBezTo>
                  <a:pt x="28307" y="145"/>
                  <a:pt x="27987" y="116"/>
                  <a:pt x="27667" y="116"/>
                </a:cubicBezTo>
                <a:cubicBezTo>
                  <a:pt x="27605" y="116"/>
                  <a:pt x="27543" y="117"/>
                  <a:pt x="27481" y="120"/>
                </a:cubicBezTo>
                <a:cubicBezTo>
                  <a:pt x="27432" y="122"/>
                  <a:pt x="27383" y="123"/>
                  <a:pt x="27335" y="123"/>
                </a:cubicBezTo>
                <a:cubicBezTo>
                  <a:pt x="26924" y="123"/>
                  <a:pt x="26511" y="54"/>
                  <a:pt x="26101" y="54"/>
                </a:cubicBezTo>
                <a:cubicBezTo>
                  <a:pt x="26010" y="54"/>
                  <a:pt x="25919" y="58"/>
                  <a:pt x="25828" y="66"/>
                </a:cubicBezTo>
                <a:cubicBezTo>
                  <a:pt x="25148" y="128"/>
                  <a:pt x="24469" y="164"/>
                  <a:pt x="23789" y="167"/>
                </a:cubicBezTo>
                <a:cubicBezTo>
                  <a:pt x="23617" y="168"/>
                  <a:pt x="23444" y="172"/>
                  <a:pt x="23271" y="172"/>
                </a:cubicBezTo>
                <a:cubicBezTo>
                  <a:pt x="23056" y="172"/>
                  <a:pt x="22842" y="166"/>
                  <a:pt x="22629" y="140"/>
                </a:cubicBezTo>
                <a:cubicBezTo>
                  <a:pt x="22611" y="138"/>
                  <a:pt x="22593" y="137"/>
                  <a:pt x="22576" y="137"/>
                </a:cubicBezTo>
                <a:cubicBezTo>
                  <a:pt x="22393" y="137"/>
                  <a:pt x="22224" y="243"/>
                  <a:pt x="22052" y="243"/>
                </a:cubicBezTo>
                <a:cubicBezTo>
                  <a:pt x="22023" y="243"/>
                  <a:pt x="21994" y="240"/>
                  <a:pt x="21966" y="233"/>
                </a:cubicBezTo>
                <a:cubicBezTo>
                  <a:pt x="21774" y="189"/>
                  <a:pt x="21582" y="174"/>
                  <a:pt x="21391" y="174"/>
                </a:cubicBezTo>
                <a:cubicBezTo>
                  <a:pt x="21065" y="174"/>
                  <a:pt x="20740" y="217"/>
                  <a:pt x="20413" y="232"/>
                </a:cubicBezTo>
                <a:cubicBezTo>
                  <a:pt x="20302" y="237"/>
                  <a:pt x="20191" y="239"/>
                  <a:pt x="20080" y="239"/>
                </a:cubicBezTo>
                <a:cubicBezTo>
                  <a:pt x="19794" y="239"/>
                  <a:pt x="19509" y="227"/>
                  <a:pt x="19223" y="227"/>
                </a:cubicBezTo>
                <a:cubicBezTo>
                  <a:pt x="18976" y="227"/>
                  <a:pt x="18730" y="236"/>
                  <a:pt x="18483" y="267"/>
                </a:cubicBezTo>
                <a:cubicBezTo>
                  <a:pt x="18321" y="288"/>
                  <a:pt x="18159" y="294"/>
                  <a:pt x="17996" y="294"/>
                </a:cubicBezTo>
                <a:cubicBezTo>
                  <a:pt x="17762" y="294"/>
                  <a:pt x="17528" y="282"/>
                  <a:pt x="17294" y="282"/>
                </a:cubicBezTo>
                <a:cubicBezTo>
                  <a:pt x="17144" y="282"/>
                  <a:pt x="16993" y="287"/>
                  <a:pt x="16844" y="304"/>
                </a:cubicBezTo>
                <a:cubicBezTo>
                  <a:pt x="16024" y="399"/>
                  <a:pt x="15204" y="446"/>
                  <a:pt x="14385" y="537"/>
                </a:cubicBezTo>
                <a:cubicBezTo>
                  <a:pt x="13491" y="637"/>
                  <a:pt x="12595" y="650"/>
                  <a:pt x="11701" y="730"/>
                </a:cubicBezTo>
                <a:cubicBezTo>
                  <a:pt x="11506" y="748"/>
                  <a:pt x="11309" y="753"/>
                  <a:pt x="11113" y="753"/>
                </a:cubicBezTo>
                <a:cubicBezTo>
                  <a:pt x="10898" y="753"/>
                  <a:pt x="10682" y="747"/>
                  <a:pt x="10467" y="747"/>
                </a:cubicBezTo>
                <a:cubicBezTo>
                  <a:pt x="10293" y="747"/>
                  <a:pt x="10119" y="751"/>
                  <a:pt x="9946" y="764"/>
                </a:cubicBezTo>
                <a:cubicBezTo>
                  <a:pt x="9610" y="791"/>
                  <a:pt x="9274" y="798"/>
                  <a:pt x="8938" y="798"/>
                </a:cubicBezTo>
                <a:cubicBezTo>
                  <a:pt x="8555" y="798"/>
                  <a:pt x="8173" y="789"/>
                  <a:pt x="7791" y="789"/>
                </a:cubicBezTo>
                <a:cubicBezTo>
                  <a:pt x="7680" y="789"/>
                  <a:pt x="7569" y="789"/>
                  <a:pt x="7459" y="791"/>
                </a:cubicBezTo>
                <a:cubicBezTo>
                  <a:pt x="7452" y="791"/>
                  <a:pt x="7446" y="791"/>
                  <a:pt x="7440" y="791"/>
                </a:cubicBezTo>
                <a:cubicBezTo>
                  <a:pt x="7220" y="791"/>
                  <a:pt x="6999" y="709"/>
                  <a:pt x="6778" y="700"/>
                </a:cubicBezTo>
                <a:cubicBezTo>
                  <a:pt x="6153" y="678"/>
                  <a:pt x="5523" y="714"/>
                  <a:pt x="4899" y="652"/>
                </a:cubicBezTo>
                <a:cubicBezTo>
                  <a:pt x="4596" y="622"/>
                  <a:pt x="4293" y="617"/>
                  <a:pt x="3990" y="617"/>
                </a:cubicBezTo>
                <a:cubicBezTo>
                  <a:pt x="3844" y="617"/>
                  <a:pt x="3697" y="619"/>
                  <a:pt x="3550" y="619"/>
                </a:cubicBezTo>
                <a:cubicBezTo>
                  <a:pt x="3353" y="619"/>
                  <a:pt x="3156" y="617"/>
                  <a:pt x="2958" y="607"/>
                </a:cubicBezTo>
                <a:cubicBezTo>
                  <a:pt x="2803" y="599"/>
                  <a:pt x="2649" y="595"/>
                  <a:pt x="2494" y="595"/>
                </a:cubicBezTo>
                <a:cubicBezTo>
                  <a:pt x="1838" y="595"/>
                  <a:pt x="1183" y="661"/>
                  <a:pt x="530" y="761"/>
                </a:cubicBezTo>
                <a:cubicBezTo>
                  <a:pt x="333" y="791"/>
                  <a:pt x="107" y="899"/>
                  <a:pt x="47" y="1115"/>
                </a:cubicBezTo>
                <a:cubicBezTo>
                  <a:pt x="0" y="1282"/>
                  <a:pt x="87" y="1545"/>
                  <a:pt x="225" y="1721"/>
                </a:cubicBezTo>
                <a:cubicBezTo>
                  <a:pt x="380" y="1917"/>
                  <a:pt x="506" y="2149"/>
                  <a:pt x="649" y="2362"/>
                </a:cubicBezTo>
                <a:cubicBezTo>
                  <a:pt x="1014" y="2911"/>
                  <a:pt x="1347" y="3504"/>
                  <a:pt x="1755" y="3993"/>
                </a:cubicBezTo>
                <a:cubicBezTo>
                  <a:pt x="2224" y="4555"/>
                  <a:pt x="2712" y="5070"/>
                  <a:pt x="3122" y="5724"/>
                </a:cubicBezTo>
                <a:cubicBezTo>
                  <a:pt x="3494" y="6320"/>
                  <a:pt x="3374" y="7060"/>
                  <a:pt x="3027" y="7548"/>
                </a:cubicBezTo>
                <a:cubicBezTo>
                  <a:pt x="2646" y="8087"/>
                  <a:pt x="2333" y="8705"/>
                  <a:pt x="2051" y="9313"/>
                </a:cubicBezTo>
                <a:cubicBezTo>
                  <a:pt x="1765" y="9933"/>
                  <a:pt x="1415" y="10499"/>
                  <a:pt x="1147" y="11134"/>
                </a:cubicBezTo>
                <a:cubicBezTo>
                  <a:pt x="913" y="11688"/>
                  <a:pt x="605" y="12193"/>
                  <a:pt x="335" y="12724"/>
                </a:cubicBezTo>
                <a:cubicBezTo>
                  <a:pt x="274" y="12843"/>
                  <a:pt x="384" y="13160"/>
                  <a:pt x="461" y="13160"/>
                </a:cubicBezTo>
                <a:cubicBezTo>
                  <a:pt x="467" y="13160"/>
                  <a:pt x="473" y="13158"/>
                  <a:pt x="478" y="13154"/>
                </a:cubicBezTo>
                <a:cubicBezTo>
                  <a:pt x="639" y="13037"/>
                  <a:pt x="815" y="13110"/>
                  <a:pt x="988" y="13022"/>
                </a:cubicBezTo>
                <a:cubicBezTo>
                  <a:pt x="1225" y="12901"/>
                  <a:pt x="1511" y="12944"/>
                  <a:pt x="1776" y="12908"/>
                </a:cubicBezTo>
                <a:cubicBezTo>
                  <a:pt x="1778" y="12908"/>
                  <a:pt x="1780" y="12908"/>
                  <a:pt x="1782" y="12908"/>
                </a:cubicBezTo>
                <a:cubicBezTo>
                  <a:pt x="1842" y="12908"/>
                  <a:pt x="1800" y="13061"/>
                  <a:pt x="1851" y="13061"/>
                </a:cubicBezTo>
                <a:cubicBezTo>
                  <a:pt x="1862" y="13061"/>
                  <a:pt x="1877" y="13054"/>
                  <a:pt x="1898" y="13037"/>
                </a:cubicBezTo>
                <a:cubicBezTo>
                  <a:pt x="2040" y="12925"/>
                  <a:pt x="2191" y="12901"/>
                  <a:pt x="2345" y="12901"/>
                </a:cubicBezTo>
                <a:cubicBezTo>
                  <a:pt x="2467" y="12901"/>
                  <a:pt x="2591" y="12916"/>
                  <a:pt x="2713" y="12916"/>
                </a:cubicBezTo>
                <a:cubicBezTo>
                  <a:pt x="2847" y="12916"/>
                  <a:pt x="2979" y="12898"/>
                  <a:pt x="3106" y="12823"/>
                </a:cubicBezTo>
                <a:cubicBezTo>
                  <a:pt x="3114" y="12819"/>
                  <a:pt x="3125" y="12817"/>
                  <a:pt x="3140" y="12817"/>
                </a:cubicBezTo>
                <a:cubicBezTo>
                  <a:pt x="3154" y="12817"/>
                  <a:pt x="3172" y="12819"/>
                  <a:pt x="3192" y="12819"/>
                </a:cubicBezTo>
                <a:cubicBezTo>
                  <a:pt x="3248" y="12819"/>
                  <a:pt x="3317" y="12808"/>
                  <a:pt x="3361" y="12729"/>
                </a:cubicBezTo>
                <a:cubicBezTo>
                  <a:pt x="3362" y="12727"/>
                  <a:pt x="3365" y="12726"/>
                  <a:pt x="3369" y="12726"/>
                </a:cubicBezTo>
                <a:cubicBezTo>
                  <a:pt x="3376" y="12726"/>
                  <a:pt x="3385" y="12729"/>
                  <a:pt x="3389" y="12734"/>
                </a:cubicBezTo>
                <a:cubicBezTo>
                  <a:pt x="3439" y="12796"/>
                  <a:pt x="3489" y="12816"/>
                  <a:pt x="3538" y="12816"/>
                </a:cubicBezTo>
                <a:cubicBezTo>
                  <a:pt x="3622" y="12816"/>
                  <a:pt x="3704" y="12758"/>
                  <a:pt x="3779" y="12758"/>
                </a:cubicBezTo>
                <a:cubicBezTo>
                  <a:pt x="3781" y="12758"/>
                  <a:pt x="3782" y="12758"/>
                  <a:pt x="3784" y="12758"/>
                </a:cubicBezTo>
                <a:cubicBezTo>
                  <a:pt x="3845" y="12760"/>
                  <a:pt x="3907" y="12761"/>
                  <a:pt x="3969" y="12761"/>
                </a:cubicBezTo>
                <a:cubicBezTo>
                  <a:pt x="4233" y="12761"/>
                  <a:pt x="4497" y="12744"/>
                  <a:pt x="4758" y="12708"/>
                </a:cubicBezTo>
                <a:cubicBezTo>
                  <a:pt x="4816" y="12701"/>
                  <a:pt x="4911" y="12629"/>
                  <a:pt x="4997" y="12629"/>
                </a:cubicBezTo>
                <a:cubicBezTo>
                  <a:pt x="5062" y="12629"/>
                  <a:pt x="5120" y="12670"/>
                  <a:pt x="5153" y="12811"/>
                </a:cubicBezTo>
                <a:cubicBezTo>
                  <a:pt x="5194" y="12790"/>
                  <a:pt x="5237" y="12805"/>
                  <a:pt x="5286" y="12783"/>
                </a:cubicBezTo>
                <a:cubicBezTo>
                  <a:pt x="5423" y="12720"/>
                  <a:pt x="5551" y="12535"/>
                  <a:pt x="5700" y="12535"/>
                </a:cubicBezTo>
                <a:cubicBezTo>
                  <a:pt x="5763" y="12535"/>
                  <a:pt x="5830" y="12568"/>
                  <a:pt x="5904" y="12658"/>
                </a:cubicBezTo>
                <a:cubicBezTo>
                  <a:pt x="5907" y="12662"/>
                  <a:pt x="5915" y="12664"/>
                  <a:pt x="5924" y="12664"/>
                </a:cubicBezTo>
                <a:cubicBezTo>
                  <a:pt x="5954" y="12664"/>
                  <a:pt x="6004" y="12645"/>
                  <a:pt x="6015" y="12621"/>
                </a:cubicBezTo>
                <a:cubicBezTo>
                  <a:pt x="6066" y="12508"/>
                  <a:pt x="6128" y="12469"/>
                  <a:pt x="6189" y="12469"/>
                </a:cubicBezTo>
                <a:cubicBezTo>
                  <a:pt x="6275" y="12469"/>
                  <a:pt x="6359" y="12546"/>
                  <a:pt x="6406" y="12596"/>
                </a:cubicBezTo>
                <a:cubicBezTo>
                  <a:pt x="6449" y="12642"/>
                  <a:pt x="6493" y="12656"/>
                  <a:pt x="6539" y="12656"/>
                </a:cubicBezTo>
                <a:cubicBezTo>
                  <a:pt x="6616" y="12656"/>
                  <a:pt x="6695" y="12614"/>
                  <a:pt x="6768" y="12614"/>
                </a:cubicBezTo>
                <a:cubicBezTo>
                  <a:pt x="6817" y="12614"/>
                  <a:pt x="6863" y="12632"/>
                  <a:pt x="6904" y="12695"/>
                </a:cubicBezTo>
                <a:cubicBezTo>
                  <a:pt x="6907" y="12699"/>
                  <a:pt x="6911" y="12701"/>
                  <a:pt x="6915" y="12701"/>
                </a:cubicBezTo>
                <a:cubicBezTo>
                  <a:pt x="6930" y="12701"/>
                  <a:pt x="6945" y="12664"/>
                  <a:pt x="6935" y="12626"/>
                </a:cubicBezTo>
                <a:cubicBezTo>
                  <a:pt x="6901" y="12501"/>
                  <a:pt x="6925" y="12483"/>
                  <a:pt x="6971" y="12483"/>
                </a:cubicBezTo>
                <a:cubicBezTo>
                  <a:pt x="6989" y="12483"/>
                  <a:pt x="7010" y="12486"/>
                  <a:pt x="7031" y="12486"/>
                </a:cubicBezTo>
                <a:cubicBezTo>
                  <a:pt x="7042" y="12486"/>
                  <a:pt x="7053" y="12485"/>
                  <a:pt x="7064" y="12483"/>
                </a:cubicBezTo>
                <a:cubicBezTo>
                  <a:pt x="7075" y="12481"/>
                  <a:pt x="7086" y="12480"/>
                  <a:pt x="7097" y="12480"/>
                </a:cubicBezTo>
                <a:cubicBezTo>
                  <a:pt x="7229" y="12480"/>
                  <a:pt x="7329" y="12622"/>
                  <a:pt x="7452" y="12622"/>
                </a:cubicBezTo>
                <a:cubicBezTo>
                  <a:pt x="7472" y="12622"/>
                  <a:pt x="7492" y="12618"/>
                  <a:pt x="7512" y="12610"/>
                </a:cubicBezTo>
                <a:cubicBezTo>
                  <a:pt x="7831" y="12488"/>
                  <a:pt x="8158" y="12538"/>
                  <a:pt x="8481" y="12504"/>
                </a:cubicBezTo>
                <a:cubicBezTo>
                  <a:pt x="8486" y="12504"/>
                  <a:pt x="8490" y="12503"/>
                  <a:pt x="8495" y="12503"/>
                </a:cubicBezTo>
                <a:cubicBezTo>
                  <a:pt x="8603" y="12503"/>
                  <a:pt x="8709" y="12620"/>
                  <a:pt x="8788" y="12620"/>
                </a:cubicBezTo>
                <a:cubicBezTo>
                  <a:pt x="8803" y="12620"/>
                  <a:pt x="8816" y="12616"/>
                  <a:pt x="8829" y="12607"/>
                </a:cubicBezTo>
                <a:cubicBezTo>
                  <a:pt x="8935" y="12531"/>
                  <a:pt x="9041" y="12508"/>
                  <a:pt x="9149" y="12508"/>
                </a:cubicBezTo>
                <a:cubicBezTo>
                  <a:pt x="9301" y="12508"/>
                  <a:pt x="9454" y="12552"/>
                  <a:pt x="9609" y="12552"/>
                </a:cubicBezTo>
                <a:cubicBezTo>
                  <a:pt x="9692" y="12552"/>
                  <a:pt x="9776" y="12540"/>
                  <a:pt x="9860" y="12500"/>
                </a:cubicBezTo>
                <a:cubicBezTo>
                  <a:pt x="9945" y="12461"/>
                  <a:pt x="10032" y="12446"/>
                  <a:pt x="10120" y="12446"/>
                </a:cubicBezTo>
                <a:cubicBezTo>
                  <a:pt x="10354" y="12446"/>
                  <a:pt x="10598" y="12548"/>
                  <a:pt x="10848" y="12548"/>
                </a:cubicBezTo>
                <a:cubicBezTo>
                  <a:pt x="10909" y="12548"/>
                  <a:pt x="10972" y="12542"/>
                  <a:pt x="11034" y="12526"/>
                </a:cubicBezTo>
                <a:cubicBezTo>
                  <a:pt x="11116" y="12506"/>
                  <a:pt x="11199" y="12498"/>
                  <a:pt x="11283" y="12498"/>
                </a:cubicBezTo>
                <a:cubicBezTo>
                  <a:pt x="11488" y="12498"/>
                  <a:pt x="11699" y="12542"/>
                  <a:pt x="11909" y="12542"/>
                </a:cubicBezTo>
                <a:cubicBezTo>
                  <a:pt x="12000" y="12542"/>
                  <a:pt x="12091" y="12534"/>
                  <a:pt x="12181" y="12510"/>
                </a:cubicBezTo>
                <a:cubicBezTo>
                  <a:pt x="12325" y="12473"/>
                  <a:pt x="12468" y="12460"/>
                  <a:pt x="12612" y="12460"/>
                </a:cubicBezTo>
                <a:cubicBezTo>
                  <a:pt x="12966" y="12460"/>
                  <a:pt x="13320" y="12541"/>
                  <a:pt x="13678" y="12541"/>
                </a:cubicBezTo>
                <a:cubicBezTo>
                  <a:pt x="13822" y="12541"/>
                  <a:pt x="13967" y="12527"/>
                  <a:pt x="14112" y="12491"/>
                </a:cubicBezTo>
                <a:cubicBezTo>
                  <a:pt x="14232" y="12460"/>
                  <a:pt x="14352" y="12449"/>
                  <a:pt x="14473" y="12449"/>
                </a:cubicBezTo>
                <a:cubicBezTo>
                  <a:pt x="14794" y="12449"/>
                  <a:pt x="15119" y="12526"/>
                  <a:pt x="15449" y="12526"/>
                </a:cubicBezTo>
                <a:cubicBezTo>
                  <a:pt x="15537" y="12526"/>
                  <a:pt x="15627" y="12521"/>
                  <a:pt x="15717" y="12507"/>
                </a:cubicBezTo>
                <a:cubicBezTo>
                  <a:pt x="15862" y="12484"/>
                  <a:pt x="16011" y="12476"/>
                  <a:pt x="16163" y="12476"/>
                </a:cubicBezTo>
                <a:cubicBezTo>
                  <a:pt x="16471" y="12476"/>
                  <a:pt x="16787" y="12509"/>
                  <a:pt x="17097" y="12520"/>
                </a:cubicBezTo>
                <a:cubicBezTo>
                  <a:pt x="17191" y="12523"/>
                  <a:pt x="17271" y="12631"/>
                  <a:pt x="17366" y="12631"/>
                </a:cubicBezTo>
                <a:cubicBezTo>
                  <a:pt x="17393" y="12631"/>
                  <a:pt x="17421" y="12622"/>
                  <a:pt x="17451" y="12599"/>
                </a:cubicBezTo>
                <a:cubicBezTo>
                  <a:pt x="17608" y="12480"/>
                  <a:pt x="17769" y="12445"/>
                  <a:pt x="17932" y="12445"/>
                </a:cubicBezTo>
                <a:cubicBezTo>
                  <a:pt x="18165" y="12445"/>
                  <a:pt x="18402" y="12516"/>
                  <a:pt x="18637" y="12516"/>
                </a:cubicBezTo>
                <a:cubicBezTo>
                  <a:pt x="18702" y="12516"/>
                  <a:pt x="18766" y="12510"/>
                  <a:pt x="18831" y="12497"/>
                </a:cubicBezTo>
                <a:cubicBezTo>
                  <a:pt x="18968" y="12468"/>
                  <a:pt x="19134" y="12448"/>
                  <a:pt x="19304" y="12448"/>
                </a:cubicBezTo>
                <a:cubicBezTo>
                  <a:pt x="19406" y="12448"/>
                  <a:pt x="19508" y="12455"/>
                  <a:pt x="19607" y="12471"/>
                </a:cubicBezTo>
                <a:cubicBezTo>
                  <a:pt x="19744" y="12494"/>
                  <a:pt x="19882" y="12503"/>
                  <a:pt x="20021" y="12503"/>
                </a:cubicBezTo>
                <a:cubicBezTo>
                  <a:pt x="20257" y="12503"/>
                  <a:pt x="20495" y="12477"/>
                  <a:pt x="20732" y="12449"/>
                </a:cubicBezTo>
                <a:cubicBezTo>
                  <a:pt x="20750" y="12447"/>
                  <a:pt x="20769" y="12446"/>
                  <a:pt x="20788" y="12446"/>
                </a:cubicBezTo>
                <a:cubicBezTo>
                  <a:pt x="20964" y="12446"/>
                  <a:pt x="21176" y="12526"/>
                  <a:pt x="21316" y="12526"/>
                </a:cubicBezTo>
                <a:cubicBezTo>
                  <a:pt x="21355" y="12526"/>
                  <a:pt x="21389" y="12519"/>
                  <a:pt x="21415" y="12503"/>
                </a:cubicBezTo>
                <a:cubicBezTo>
                  <a:pt x="21477" y="12463"/>
                  <a:pt x="21541" y="12449"/>
                  <a:pt x="21607" y="12449"/>
                </a:cubicBezTo>
                <a:cubicBezTo>
                  <a:pt x="21760" y="12449"/>
                  <a:pt x="21918" y="12527"/>
                  <a:pt x="22063" y="12527"/>
                </a:cubicBezTo>
                <a:cubicBezTo>
                  <a:pt x="22176" y="12527"/>
                  <a:pt x="22282" y="12480"/>
                  <a:pt x="22372" y="12311"/>
                </a:cubicBezTo>
                <a:cubicBezTo>
                  <a:pt x="22386" y="12328"/>
                  <a:pt x="22397" y="12353"/>
                  <a:pt x="22413" y="12362"/>
                </a:cubicBezTo>
                <a:cubicBezTo>
                  <a:pt x="22532" y="12431"/>
                  <a:pt x="22664" y="12461"/>
                  <a:pt x="22789" y="12461"/>
                </a:cubicBezTo>
                <a:cubicBezTo>
                  <a:pt x="22875" y="12461"/>
                  <a:pt x="22958" y="12447"/>
                  <a:pt x="23032" y="12420"/>
                </a:cubicBezTo>
                <a:cubicBezTo>
                  <a:pt x="23129" y="12384"/>
                  <a:pt x="23218" y="12368"/>
                  <a:pt x="23305" y="12368"/>
                </a:cubicBezTo>
                <a:cubicBezTo>
                  <a:pt x="23419" y="12368"/>
                  <a:pt x="23528" y="12396"/>
                  <a:pt x="23644" y="12443"/>
                </a:cubicBezTo>
                <a:cubicBezTo>
                  <a:pt x="23695" y="12464"/>
                  <a:pt x="23735" y="12525"/>
                  <a:pt x="23794" y="12525"/>
                </a:cubicBezTo>
                <a:cubicBezTo>
                  <a:pt x="23815" y="12525"/>
                  <a:pt x="23837" y="12518"/>
                  <a:pt x="23863" y="12499"/>
                </a:cubicBezTo>
                <a:cubicBezTo>
                  <a:pt x="24005" y="12400"/>
                  <a:pt x="24155" y="12371"/>
                  <a:pt x="24306" y="12371"/>
                </a:cubicBezTo>
                <a:cubicBezTo>
                  <a:pt x="24509" y="12371"/>
                  <a:pt x="24714" y="12423"/>
                  <a:pt x="24906" y="12426"/>
                </a:cubicBezTo>
                <a:cubicBezTo>
                  <a:pt x="25329" y="12432"/>
                  <a:pt x="25762" y="12510"/>
                  <a:pt x="26188" y="12510"/>
                </a:cubicBezTo>
                <a:cubicBezTo>
                  <a:pt x="26259" y="12510"/>
                  <a:pt x="26330" y="12508"/>
                  <a:pt x="26401" y="12503"/>
                </a:cubicBezTo>
                <a:cubicBezTo>
                  <a:pt x="26428" y="12501"/>
                  <a:pt x="26454" y="12500"/>
                  <a:pt x="26481" y="12500"/>
                </a:cubicBezTo>
                <a:cubicBezTo>
                  <a:pt x="26684" y="12500"/>
                  <a:pt x="26882" y="12551"/>
                  <a:pt x="27089" y="12551"/>
                </a:cubicBezTo>
                <a:cubicBezTo>
                  <a:pt x="27144" y="12551"/>
                  <a:pt x="27199" y="12547"/>
                  <a:pt x="27255" y="12538"/>
                </a:cubicBezTo>
                <a:cubicBezTo>
                  <a:pt x="27411" y="12514"/>
                  <a:pt x="27570" y="12507"/>
                  <a:pt x="27730" y="12507"/>
                </a:cubicBezTo>
                <a:cubicBezTo>
                  <a:pt x="27965" y="12507"/>
                  <a:pt x="28204" y="12522"/>
                  <a:pt x="28443" y="12522"/>
                </a:cubicBezTo>
                <a:cubicBezTo>
                  <a:pt x="28539" y="12522"/>
                  <a:pt x="28635" y="12520"/>
                  <a:pt x="28730" y="12513"/>
                </a:cubicBezTo>
                <a:cubicBezTo>
                  <a:pt x="28736" y="12512"/>
                  <a:pt x="28742" y="12512"/>
                  <a:pt x="28747" y="12512"/>
                </a:cubicBezTo>
                <a:cubicBezTo>
                  <a:pt x="28835" y="12512"/>
                  <a:pt x="28930" y="12555"/>
                  <a:pt x="29013" y="12555"/>
                </a:cubicBezTo>
                <a:cubicBezTo>
                  <a:pt x="29039" y="12555"/>
                  <a:pt x="29064" y="12551"/>
                  <a:pt x="29088" y="12540"/>
                </a:cubicBezTo>
                <a:cubicBezTo>
                  <a:pt x="29177" y="12497"/>
                  <a:pt x="29260" y="12475"/>
                  <a:pt x="29339" y="12475"/>
                </a:cubicBezTo>
                <a:cubicBezTo>
                  <a:pt x="29485" y="12475"/>
                  <a:pt x="29616" y="12550"/>
                  <a:pt x="29741" y="12708"/>
                </a:cubicBezTo>
                <a:cubicBezTo>
                  <a:pt x="29774" y="12634"/>
                  <a:pt x="29773" y="12466"/>
                  <a:pt x="29839" y="12466"/>
                </a:cubicBezTo>
                <a:cubicBezTo>
                  <a:pt x="29866" y="12466"/>
                  <a:pt x="29905" y="12495"/>
                  <a:pt x="29962" y="12569"/>
                </a:cubicBezTo>
                <a:cubicBezTo>
                  <a:pt x="29998" y="12615"/>
                  <a:pt x="30042" y="12635"/>
                  <a:pt x="30090" y="12635"/>
                </a:cubicBezTo>
                <a:cubicBezTo>
                  <a:pt x="30132" y="12635"/>
                  <a:pt x="30177" y="12620"/>
                  <a:pt x="30221" y="12596"/>
                </a:cubicBezTo>
                <a:cubicBezTo>
                  <a:pt x="30349" y="12525"/>
                  <a:pt x="30483" y="12500"/>
                  <a:pt x="30617" y="12500"/>
                </a:cubicBezTo>
                <a:cubicBezTo>
                  <a:pt x="30766" y="12500"/>
                  <a:pt x="30913" y="12531"/>
                  <a:pt x="31050" y="12560"/>
                </a:cubicBezTo>
                <a:cubicBezTo>
                  <a:pt x="31134" y="12579"/>
                  <a:pt x="31237" y="12640"/>
                  <a:pt x="31321" y="12640"/>
                </a:cubicBezTo>
                <a:cubicBezTo>
                  <a:pt x="31356" y="12640"/>
                  <a:pt x="31389" y="12629"/>
                  <a:pt x="31416" y="12599"/>
                </a:cubicBezTo>
                <a:cubicBezTo>
                  <a:pt x="31461" y="12549"/>
                  <a:pt x="31504" y="12531"/>
                  <a:pt x="31546" y="12531"/>
                </a:cubicBezTo>
                <a:cubicBezTo>
                  <a:pt x="31641" y="12531"/>
                  <a:pt x="31725" y="12621"/>
                  <a:pt x="31793" y="12627"/>
                </a:cubicBezTo>
                <a:cubicBezTo>
                  <a:pt x="31821" y="12630"/>
                  <a:pt x="31849" y="12631"/>
                  <a:pt x="31876" y="12631"/>
                </a:cubicBezTo>
                <a:cubicBezTo>
                  <a:pt x="32078" y="12631"/>
                  <a:pt x="32275" y="12567"/>
                  <a:pt x="32477" y="12567"/>
                </a:cubicBezTo>
                <a:cubicBezTo>
                  <a:pt x="32552" y="12567"/>
                  <a:pt x="32628" y="12576"/>
                  <a:pt x="32705" y="12601"/>
                </a:cubicBezTo>
                <a:cubicBezTo>
                  <a:pt x="32915" y="12668"/>
                  <a:pt x="33150" y="12735"/>
                  <a:pt x="33368" y="12735"/>
                </a:cubicBezTo>
                <a:cubicBezTo>
                  <a:pt x="33474" y="12735"/>
                  <a:pt x="33577" y="12719"/>
                  <a:pt x="33671" y="12679"/>
                </a:cubicBezTo>
                <a:cubicBezTo>
                  <a:pt x="33778" y="12633"/>
                  <a:pt x="33882" y="12617"/>
                  <a:pt x="33983" y="12617"/>
                </a:cubicBezTo>
                <a:cubicBezTo>
                  <a:pt x="34193" y="12617"/>
                  <a:pt x="34395" y="12684"/>
                  <a:pt x="34603" y="12684"/>
                </a:cubicBezTo>
                <a:cubicBezTo>
                  <a:pt x="34644" y="12684"/>
                  <a:pt x="34685" y="12681"/>
                  <a:pt x="34726" y="12675"/>
                </a:cubicBezTo>
                <a:cubicBezTo>
                  <a:pt x="34881" y="12652"/>
                  <a:pt x="35039" y="12646"/>
                  <a:pt x="35200" y="12646"/>
                </a:cubicBezTo>
                <a:cubicBezTo>
                  <a:pt x="35379" y="12646"/>
                  <a:pt x="35561" y="12654"/>
                  <a:pt x="35740" y="12654"/>
                </a:cubicBezTo>
                <a:cubicBezTo>
                  <a:pt x="36151" y="12657"/>
                  <a:pt x="36570" y="12658"/>
                  <a:pt x="36975" y="12744"/>
                </a:cubicBezTo>
                <a:cubicBezTo>
                  <a:pt x="36996" y="12748"/>
                  <a:pt x="37018" y="12750"/>
                  <a:pt x="37040" y="12750"/>
                </a:cubicBezTo>
                <a:cubicBezTo>
                  <a:pt x="37134" y="12750"/>
                  <a:pt x="37235" y="12719"/>
                  <a:pt x="37323" y="12719"/>
                </a:cubicBezTo>
                <a:cubicBezTo>
                  <a:pt x="37396" y="12719"/>
                  <a:pt x="37460" y="12740"/>
                  <a:pt x="37505" y="12816"/>
                </a:cubicBezTo>
                <a:cubicBezTo>
                  <a:pt x="37532" y="12862"/>
                  <a:pt x="37560" y="12880"/>
                  <a:pt x="37588" y="12880"/>
                </a:cubicBezTo>
                <a:cubicBezTo>
                  <a:pt x="37670" y="12880"/>
                  <a:pt x="37751" y="12721"/>
                  <a:pt x="37818" y="12721"/>
                </a:cubicBezTo>
                <a:cubicBezTo>
                  <a:pt x="37850" y="12721"/>
                  <a:pt x="37879" y="12756"/>
                  <a:pt x="37904" y="12862"/>
                </a:cubicBezTo>
                <a:cubicBezTo>
                  <a:pt x="37972" y="12753"/>
                  <a:pt x="38051" y="12721"/>
                  <a:pt x="38133" y="12721"/>
                </a:cubicBezTo>
                <a:cubicBezTo>
                  <a:pt x="38242" y="12721"/>
                  <a:pt x="38358" y="12775"/>
                  <a:pt x="38467" y="12775"/>
                </a:cubicBezTo>
                <a:cubicBezTo>
                  <a:pt x="38529" y="12775"/>
                  <a:pt x="38589" y="12758"/>
                  <a:pt x="38645" y="12704"/>
                </a:cubicBezTo>
                <a:cubicBezTo>
                  <a:pt x="38661" y="12689"/>
                  <a:pt x="38686" y="12683"/>
                  <a:pt x="38714" y="12683"/>
                </a:cubicBezTo>
                <a:cubicBezTo>
                  <a:pt x="38761" y="12683"/>
                  <a:pt x="38817" y="12701"/>
                  <a:pt x="38853" y="12725"/>
                </a:cubicBezTo>
                <a:cubicBezTo>
                  <a:pt x="38938" y="12785"/>
                  <a:pt x="39022" y="12805"/>
                  <a:pt x="39106" y="12805"/>
                </a:cubicBezTo>
                <a:cubicBezTo>
                  <a:pt x="39286" y="12805"/>
                  <a:pt x="39463" y="12713"/>
                  <a:pt x="39638" y="12713"/>
                </a:cubicBezTo>
                <a:cubicBezTo>
                  <a:pt x="39658" y="12713"/>
                  <a:pt x="39678" y="12714"/>
                  <a:pt x="39698" y="12717"/>
                </a:cubicBezTo>
                <a:cubicBezTo>
                  <a:pt x="39714" y="12719"/>
                  <a:pt x="39730" y="12720"/>
                  <a:pt x="39746" y="12720"/>
                </a:cubicBezTo>
                <a:cubicBezTo>
                  <a:pt x="39872" y="12720"/>
                  <a:pt x="40004" y="12663"/>
                  <a:pt x="40131" y="12663"/>
                </a:cubicBezTo>
                <a:cubicBezTo>
                  <a:pt x="40238" y="12663"/>
                  <a:pt x="40341" y="12703"/>
                  <a:pt x="40432" y="12852"/>
                </a:cubicBezTo>
                <a:cubicBezTo>
                  <a:pt x="40455" y="12889"/>
                  <a:pt x="40495" y="12929"/>
                  <a:pt x="40528" y="12929"/>
                </a:cubicBezTo>
                <a:cubicBezTo>
                  <a:pt x="40562" y="12929"/>
                  <a:pt x="40588" y="12888"/>
                  <a:pt x="40581" y="12764"/>
                </a:cubicBezTo>
                <a:cubicBezTo>
                  <a:pt x="40579" y="12719"/>
                  <a:pt x="40619" y="12705"/>
                  <a:pt x="40661" y="12705"/>
                </a:cubicBezTo>
                <a:cubicBezTo>
                  <a:pt x="40690" y="12705"/>
                  <a:pt x="40720" y="12712"/>
                  <a:pt x="40740" y="12719"/>
                </a:cubicBezTo>
                <a:cubicBezTo>
                  <a:pt x="40860" y="12766"/>
                  <a:pt x="40981" y="12796"/>
                  <a:pt x="41101" y="12796"/>
                </a:cubicBezTo>
                <a:cubicBezTo>
                  <a:pt x="41214" y="12796"/>
                  <a:pt x="41326" y="12770"/>
                  <a:pt x="41435" y="12706"/>
                </a:cubicBezTo>
                <a:cubicBezTo>
                  <a:pt x="41449" y="12698"/>
                  <a:pt x="41461" y="12694"/>
                  <a:pt x="41473" y="12694"/>
                </a:cubicBezTo>
                <a:cubicBezTo>
                  <a:pt x="41553" y="12694"/>
                  <a:pt x="41583" y="12859"/>
                  <a:pt x="41605" y="12859"/>
                </a:cubicBezTo>
                <a:cubicBezTo>
                  <a:pt x="41610" y="12859"/>
                  <a:pt x="41614" y="12849"/>
                  <a:pt x="41619" y="12825"/>
                </a:cubicBezTo>
                <a:cubicBezTo>
                  <a:pt x="41644" y="12698"/>
                  <a:pt x="41680" y="12662"/>
                  <a:pt x="41720" y="12662"/>
                </a:cubicBezTo>
                <a:cubicBezTo>
                  <a:pt x="41770" y="12662"/>
                  <a:pt x="41826" y="12717"/>
                  <a:pt x="41874" y="12717"/>
                </a:cubicBezTo>
                <a:cubicBezTo>
                  <a:pt x="41880" y="12717"/>
                  <a:pt x="41887" y="12716"/>
                  <a:pt x="41893" y="12714"/>
                </a:cubicBezTo>
                <a:cubicBezTo>
                  <a:pt x="41936" y="12698"/>
                  <a:pt x="41979" y="12693"/>
                  <a:pt x="42023" y="12693"/>
                </a:cubicBezTo>
                <a:cubicBezTo>
                  <a:pt x="42148" y="12693"/>
                  <a:pt x="42270" y="12742"/>
                  <a:pt x="42388" y="12742"/>
                </a:cubicBezTo>
                <a:cubicBezTo>
                  <a:pt x="42402" y="12742"/>
                  <a:pt x="42416" y="12741"/>
                  <a:pt x="42430" y="12740"/>
                </a:cubicBezTo>
                <a:cubicBezTo>
                  <a:pt x="42618" y="12719"/>
                  <a:pt x="42810" y="12649"/>
                  <a:pt x="42998" y="12649"/>
                </a:cubicBezTo>
                <a:cubicBezTo>
                  <a:pt x="43032" y="12649"/>
                  <a:pt x="43066" y="12652"/>
                  <a:pt x="43099" y="12657"/>
                </a:cubicBezTo>
                <a:cubicBezTo>
                  <a:pt x="43292" y="12687"/>
                  <a:pt x="43499" y="12721"/>
                  <a:pt x="43691" y="12721"/>
                </a:cubicBezTo>
                <a:cubicBezTo>
                  <a:pt x="43805" y="12721"/>
                  <a:pt x="43913" y="12709"/>
                  <a:pt x="44011" y="12678"/>
                </a:cubicBezTo>
                <a:cubicBezTo>
                  <a:pt x="44234" y="12605"/>
                  <a:pt x="44455" y="12593"/>
                  <a:pt x="44674" y="12593"/>
                </a:cubicBezTo>
                <a:cubicBezTo>
                  <a:pt x="44782" y="12593"/>
                  <a:pt x="44889" y="12596"/>
                  <a:pt x="44996" y="12596"/>
                </a:cubicBezTo>
                <a:cubicBezTo>
                  <a:pt x="45096" y="12596"/>
                  <a:pt x="45196" y="12593"/>
                  <a:pt x="45296" y="12584"/>
                </a:cubicBezTo>
                <a:cubicBezTo>
                  <a:pt x="45608" y="12553"/>
                  <a:pt x="45922" y="12454"/>
                  <a:pt x="46237" y="12454"/>
                </a:cubicBezTo>
                <a:cubicBezTo>
                  <a:pt x="46332" y="12454"/>
                  <a:pt x="46426" y="12462"/>
                  <a:pt x="46521" y="12485"/>
                </a:cubicBezTo>
                <a:cubicBezTo>
                  <a:pt x="46530" y="12487"/>
                  <a:pt x="46539" y="12488"/>
                  <a:pt x="46548" y="12488"/>
                </a:cubicBezTo>
                <a:cubicBezTo>
                  <a:pt x="46607" y="12488"/>
                  <a:pt x="46642" y="12436"/>
                  <a:pt x="46687" y="12410"/>
                </a:cubicBezTo>
                <a:cubicBezTo>
                  <a:pt x="46757" y="12370"/>
                  <a:pt x="46827" y="12352"/>
                  <a:pt x="46896" y="12352"/>
                </a:cubicBezTo>
                <a:cubicBezTo>
                  <a:pt x="46981" y="12352"/>
                  <a:pt x="47065" y="12379"/>
                  <a:pt x="47149" y="12422"/>
                </a:cubicBezTo>
                <a:cubicBezTo>
                  <a:pt x="47196" y="12446"/>
                  <a:pt x="47240" y="12477"/>
                  <a:pt x="47287" y="12505"/>
                </a:cubicBezTo>
                <a:cubicBezTo>
                  <a:pt x="47322" y="12372"/>
                  <a:pt x="47350" y="12328"/>
                  <a:pt x="47383" y="12328"/>
                </a:cubicBezTo>
                <a:cubicBezTo>
                  <a:pt x="47426" y="12328"/>
                  <a:pt x="47479" y="12404"/>
                  <a:pt x="47570" y="12457"/>
                </a:cubicBezTo>
                <a:cubicBezTo>
                  <a:pt x="47623" y="12487"/>
                  <a:pt x="47683" y="12500"/>
                  <a:pt x="47747" y="12500"/>
                </a:cubicBezTo>
                <a:cubicBezTo>
                  <a:pt x="47936" y="12500"/>
                  <a:pt x="48158" y="12392"/>
                  <a:pt x="48330" y="12342"/>
                </a:cubicBezTo>
                <a:cubicBezTo>
                  <a:pt x="48719" y="12231"/>
                  <a:pt x="49093" y="12286"/>
                  <a:pt x="49470" y="12256"/>
                </a:cubicBezTo>
                <a:cubicBezTo>
                  <a:pt x="49497" y="12254"/>
                  <a:pt x="49523" y="12253"/>
                  <a:pt x="49550" y="12253"/>
                </a:cubicBezTo>
                <a:cubicBezTo>
                  <a:pt x="49775" y="12253"/>
                  <a:pt x="50018" y="12318"/>
                  <a:pt x="50232" y="12318"/>
                </a:cubicBezTo>
                <a:cubicBezTo>
                  <a:pt x="50248" y="12318"/>
                  <a:pt x="50263" y="12318"/>
                  <a:pt x="50279" y="12317"/>
                </a:cubicBezTo>
                <a:cubicBezTo>
                  <a:pt x="50454" y="12308"/>
                  <a:pt x="50586" y="12301"/>
                  <a:pt x="50695" y="12301"/>
                </a:cubicBezTo>
                <a:cubicBezTo>
                  <a:pt x="50988" y="12301"/>
                  <a:pt x="51115" y="12352"/>
                  <a:pt x="51483" y="12546"/>
                </a:cubicBezTo>
                <a:cubicBezTo>
                  <a:pt x="51501" y="12555"/>
                  <a:pt x="51522" y="12552"/>
                  <a:pt x="51542" y="12554"/>
                </a:cubicBezTo>
                <a:cubicBezTo>
                  <a:pt x="51544" y="12394"/>
                  <a:pt x="51570" y="12346"/>
                  <a:pt x="51606" y="12346"/>
                </a:cubicBezTo>
                <a:cubicBezTo>
                  <a:pt x="51663" y="12346"/>
                  <a:pt x="51744" y="12462"/>
                  <a:pt x="51800" y="12462"/>
                </a:cubicBezTo>
                <a:cubicBezTo>
                  <a:pt x="51808" y="12462"/>
                  <a:pt x="51815" y="12460"/>
                  <a:pt x="51821" y="12455"/>
                </a:cubicBezTo>
                <a:cubicBezTo>
                  <a:pt x="51915" y="12391"/>
                  <a:pt x="51997" y="12333"/>
                  <a:pt x="51957" y="12156"/>
                </a:cubicBezTo>
                <a:cubicBezTo>
                  <a:pt x="51864" y="11751"/>
                  <a:pt x="51710" y="11361"/>
                  <a:pt x="51502" y="11000"/>
                </a:cubicBezTo>
                <a:cubicBezTo>
                  <a:pt x="51057" y="10218"/>
                  <a:pt x="50568" y="9477"/>
                  <a:pt x="50116" y="8701"/>
                </a:cubicBezTo>
                <a:cubicBezTo>
                  <a:pt x="49823" y="8199"/>
                  <a:pt x="49511" y="7722"/>
                  <a:pt x="49191" y="7252"/>
                </a:cubicBezTo>
                <a:cubicBezTo>
                  <a:pt x="49036" y="7022"/>
                  <a:pt x="48916" y="6262"/>
                  <a:pt x="49048" y="6209"/>
                </a:cubicBezTo>
                <a:cubicBezTo>
                  <a:pt x="49525" y="6012"/>
                  <a:pt x="49530" y="5345"/>
                  <a:pt x="49838" y="4970"/>
                </a:cubicBezTo>
                <a:cubicBezTo>
                  <a:pt x="50078" y="4676"/>
                  <a:pt x="50225" y="4230"/>
                  <a:pt x="50486" y="3922"/>
                </a:cubicBezTo>
                <a:cubicBezTo>
                  <a:pt x="50538" y="3864"/>
                  <a:pt x="50571" y="3778"/>
                  <a:pt x="50612" y="3706"/>
                </a:cubicBezTo>
                <a:cubicBezTo>
                  <a:pt x="50801" y="3375"/>
                  <a:pt x="50810" y="2903"/>
                  <a:pt x="51134" y="2670"/>
                </a:cubicBezTo>
                <a:cubicBezTo>
                  <a:pt x="51225" y="2602"/>
                  <a:pt x="51364" y="2540"/>
                  <a:pt x="51356" y="2313"/>
                </a:cubicBezTo>
                <a:cubicBezTo>
                  <a:pt x="51349" y="2104"/>
                  <a:pt x="51488" y="1905"/>
                  <a:pt x="51643" y="1827"/>
                </a:cubicBezTo>
                <a:cubicBezTo>
                  <a:pt x="51719" y="1790"/>
                  <a:pt x="51667" y="1755"/>
                  <a:pt x="51648" y="1723"/>
                </a:cubicBezTo>
                <a:cubicBezTo>
                  <a:pt x="51565" y="1595"/>
                  <a:pt x="51730" y="1563"/>
                  <a:pt x="51709" y="1460"/>
                </a:cubicBezTo>
                <a:lnTo>
                  <a:pt x="51709" y="1460"/>
                </a:lnTo>
                <a:cubicBezTo>
                  <a:pt x="51709" y="1460"/>
                  <a:pt x="51710" y="1460"/>
                  <a:pt x="51710" y="1460"/>
                </a:cubicBezTo>
                <a:cubicBezTo>
                  <a:pt x="51929" y="1460"/>
                  <a:pt x="51940" y="1195"/>
                  <a:pt x="52026" y="1037"/>
                </a:cubicBezTo>
                <a:cubicBezTo>
                  <a:pt x="52127" y="851"/>
                  <a:pt x="51990" y="467"/>
                  <a:pt x="51833" y="467"/>
                </a:cubicBezTo>
                <a:cubicBezTo>
                  <a:pt x="51824" y="467"/>
                  <a:pt x="51814" y="469"/>
                  <a:pt x="51805" y="471"/>
                </a:cubicBezTo>
                <a:cubicBezTo>
                  <a:pt x="51761" y="484"/>
                  <a:pt x="51717" y="490"/>
                  <a:pt x="51675" y="490"/>
                </a:cubicBezTo>
                <a:cubicBezTo>
                  <a:pt x="51438" y="490"/>
                  <a:pt x="51232" y="315"/>
                  <a:pt x="50982" y="315"/>
                </a:cubicBezTo>
                <a:cubicBezTo>
                  <a:pt x="50975" y="315"/>
                  <a:pt x="50969" y="315"/>
                  <a:pt x="50963" y="315"/>
                </a:cubicBezTo>
                <a:cubicBezTo>
                  <a:pt x="50467" y="333"/>
                  <a:pt x="49964" y="345"/>
                  <a:pt x="49464" y="350"/>
                </a:cubicBezTo>
                <a:cubicBezTo>
                  <a:pt x="48938" y="354"/>
                  <a:pt x="48411" y="376"/>
                  <a:pt x="47884" y="376"/>
                </a:cubicBezTo>
                <a:cubicBezTo>
                  <a:pt x="47432" y="376"/>
                  <a:pt x="46979" y="360"/>
                  <a:pt x="46528" y="304"/>
                </a:cubicBezTo>
                <a:cubicBezTo>
                  <a:pt x="46403" y="289"/>
                  <a:pt x="46278" y="285"/>
                  <a:pt x="46152" y="285"/>
                </a:cubicBezTo>
                <a:cubicBezTo>
                  <a:pt x="46031" y="285"/>
                  <a:pt x="45909" y="288"/>
                  <a:pt x="45787" y="288"/>
                </a:cubicBezTo>
                <a:cubicBezTo>
                  <a:pt x="45697" y="288"/>
                  <a:pt x="45607" y="286"/>
                  <a:pt x="45517" y="280"/>
                </a:cubicBezTo>
                <a:cubicBezTo>
                  <a:pt x="45085" y="247"/>
                  <a:pt x="44655" y="171"/>
                  <a:pt x="44221" y="146"/>
                </a:cubicBezTo>
                <a:cubicBezTo>
                  <a:pt x="43917" y="129"/>
                  <a:pt x="43611" y="70"/>
                  <a:pt x="43307" y="70"/>
                </a:cubicBezTo>
                <a:cubicBezTo>
                  <a:pt x="43217" y="70"/>
                  <a:pt x="43128" y="75"/>
                  <a:pt x="43039" y="88"/>
                </a:cubicBezTo>
                <a:cubicBezTo>
                  <a:pt x="42991" y="95"/>
                  <a:pt x="42944" y="97"/>
                  <a:pt x="42896" y="97"/>
                </a:cubicBezTo>
                <a:cubicBezTo>
                  <a:pt x="42671" y="97"/>
                  <a:pt x="42450" y="33"/>
                  <a:pt x="42230" y="21"/>
                </a:cubicBezTo>
                <a:cubicBezTo>
                  <a:pt x="42099" y="14"/>
                  <a:pt x="41937" y="0"/>
                  <a:pt x="41797" y="0"/>
                </a:cubicBezTo>
                <a:close/>
              </a:path>
            </a:pathLst>
          </a:custGeom>
          <a:solidFill>
            <a:srgbClr val="A6D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1"/>
          <p:cNvSpPr/>
          <p:nvPr/>
        </p:nvSpPr>
        <p:spPr>
          <a:xfrm>
            <a:off x="2498398" y="2760711"/>
            <a:ext cx="12667" cy="6783"/>
          </a:xfrm>
          <a:custGeom>
            <a:avLst/>
            <a:gdLst/>
            <a:ahLst/>
            <a:cxnLst/>
            <a:rect l="l" t="t" r="r" b="b"/>
            <a:pathLst>
              <a:path w="155" h="83" extrusionOk="0">
                <a:moveTo>
                  <a:pt x="77" y="0"/>
                </a:moveTo>
                <a:cubicBezTo>
                  <a:pt x="52" y="0"/>
                  <a:pt x="27" y="13"/>
                  <a:pt x="1" y="41"/>
                </a:cubicBezTo>
                <a:cubicBezTo>
                  <a:pt x="27" y="68"/>
                  <a:pt x="53" y="82"/>
                  <a:pt x="79" y="82"/>
                </a:cubicBezTo>
                <a:cubicBezTo>
                  <a:pt x="104" y="82"/>
                  <a:pt x="129" y="69"/>
                  <a:pt x="155" y="42"/>
                </a:cubicBezTo>
                <a:cubicBezTo>
                  <a:pt x="129" y="14"/>
                  <a:pt x="103" y="0"/>
                  <a:pt x="77" y="0"/>
                </a:cubicBezTo>
                <a:close/>
              </a:path>
            </a:pathLst>
          </a:custGeom>
          <a:solidFill>
            <a:srgbClr val="B8E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1"/>
          <p:cNvSpPr txBox="1">
            <a:spLocks noGrp="1"/>
          </p:cNvSpPr>
          <p:nvPr>
            <p:ph type="ctrTitle"/>
          </p:nvPr>
        </p:nvSpPr>
        <p:spPr>
          <a:xfrm>
            <a:off x="1763645" y="516850"/>
            <a:ext cx="5461065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are blocks?</a:t>
            </a:r>
            <a:endParaRPr dirty="0"/>
          </a:p>
        </p:txBody>
      </p:sp>
      <p:sp>
        <p:nvSpPr>
          <p:cNvPr id="1243" name="Google Shape;1243;p41"/>
          <p:cNvSpPr txBox="1">
            <a:spLocks noGrp="1"/>
          </p:cNvSpPr>
          <p:nvPr>
            <p:ph type="subTitle" idx="1"/>
          </p:nvPr>
        </p:nvSpPr>
        <p:spPr>
          <a:xfrm>
            <a:off x="3082138" y="1768464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Clr>
                <a:schemeClr val="dk1"/>
              </a:buClr>
            </a:pPr>
            <a:r>
              <a:rPr lang="de-CH" dirty="0" err="1"/>
              <a:t>What</a:t>
            </a:r>
            <a:r>
              <a:rPr lang="de-CH" dirty="0"/>
              <a:t> </a:t>
            </a:r>
            <a:r>
              <a:rPr lang="de-CH" dirty="0" err="1"/>
              <a:t>would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problem</a:t>
            </a:r>
            <a:r>
              <a:rPr lang="de-CH" dirty="0"/>
              <a:t>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only</a:t>
            </a:r>
            <a:r>
              <a:rPr lang="de-CH" dirty="0"/>
              <a:t> </a:t>
            </a:r>
            <a:r>
              <a:rPr lang="de-CH" dirty="0" err="1"/>
              <a:t>sent</a:t>
            </a:r>
            <a:r>
              <a:rPr lang="de-CH" dirty="0"/>
              <a:t> </a:t>
            </a:r>
            <a:r>
              <a:rPr lang="de-CH" dirty="0" err="1"/>
              <a:t>these</a:t>
            </a:r>
            <a:r>
              <a:rPr lang="de-CH" dirty="0"/>
              <a:t> </a:t>
            </a:r>
            <a:r>
              <a:rPr lang="de-CH" dirty="0" err="1"/>
              <a:t>transactions</a:t>
            </a:r>
            <a:r>
              <a:rPr lang="de-CH" dirty="0"/>
              <a:t> on a </a:t>
            </a:r>
            <a:r>
              <a:rPr lang="de-CH" dirty="0" err="1"/>
              <a:t>public</a:t>
            </a:r>
            <a:r>
              <a:rPr lang="de-CH" dirty="0"/>
              <a:t> </a:t>
            </a:r>
            <a:r>
              <a:rPr lang="de-CH" dirty="0" err="1"/>
              <a:t>network</a:t>
            </a:r>
            <a:r>
              <a:rPr lang="de-CH" dirty="0"/>
              <a:t>?</a:t>
            </a:r>
          </a:p>
          <a:p>
            <a:pPr marL="0" lvl="0" indent="0">
              <a:buClr>
                <a:schemeClr val="dk1"/>
              </a:buClr>
            </a:pPr>
            <a:endParaRPr lang="de-CH" dirty="0"/>
          </a:p>
        </p:txBody>
      </p:sp>
      <p:sp>
        <p:nvSpPr>
          <p:cNvPr id="1244" name="Google Shape;1244;p41"/>
          <p:cNvSpPr txBox="1">
            <a:spLocks noGrp="1"/>
          </p:cNvSpPr>
          <p:nvPr>
            <p:ph type="ctrTitle"/>
          </p:nvPr>
        </p:nvSpPr>
        <p:spPr>
          <a:xfrm>
            <a:off x="4515750" y="3473663"/>
            <a:ext cx="375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grpSp>
        <p:nvGrpSpPr>
          <p:cNvPr id="1245" name="Google Shape;1245;p41"/>
          <p:cNvGrpSpPr/>
          <p:nvPr/>
        </p:nvGrpSpPr>
        <p:grpSpPr>
          <a:xfrm flipH="1">
            <a:off x="3430173" y="2937534"/>
            <a:ext cx="1013600" cy="1805171"/>
            <a:chOff x="3908325" y="238100"/>
            <a:chExt cx="2292175" cy="4082250"/>
          </a:xfrm>
        </p:grpSpPr>
        <p:sp>
          <p:nvSpPr>
            <p:cNvPr id="1246" name="Google Shape;1246;p41"/>
            <p:cNvSpPr/>
            <p:nvPr/>
          </p:nvSpPr>
          <p:spPr>
            <a:xfrm>
              <a:off x="4555525" y="1019075"/>
              <a:ext cx="1320950" cy="3254375"/>
            </a:xfrm>
            <a:custGeom>
              <a:avLst/>
              <a:gdLst/>
              <a:ahLst/>
              <a:cxnLst/>
              <a:rect l="l" t="t" r="r" b="b"/>
              <a:pathLst>
                <a:path w="52838" h="130175" extrusionOk="0">
                  <a:moveTo>
                    <a:pt x="12333" y="114830"/>
                  </a:moveTo>
                  <a:lnTo>
                    <a:pt x="12410" y="114850"/>
                  </a:lnTo>
                  <a:cubicBezTo>
                    <a:pt x="12409" y="115000"/>
                    <a:pt x="12406" y="115149"/>
                    <a:pt x="12400" y="115296"/>
                  </a:cubicBezTo>
                  <a:cubicBezTo>
                    <a:pt x="12379" y="115140"/>
                    <a:pt x="12355" y="114985"/>
                    <a:pt x="12333" y="114830"/>
                  </a:cubicBezTo>
                  <a:close/>
                  <a:moveTo>
                    <a:pt x="4442" y="0"/>
                  </a:moveTo>
                  <a:cubicBezTo>
                    <a:pt x="2337" y="0"/>
                    <a:pt x="1" y="1935"/>
                    <a:pt x="227" y="4215"/>
                  </a:cubicBezTo>
                  <a:cubicBezTo>
                    <a:pt x="3052" y="32744"/>
                    <a:pt x="2112" y="61594"/>
                    <a:pt x="1857" y="90243"/>
                  </a:cubicBezTo>
                  <a:cubicBezTo>
                    <a:pt x="766" y="92514"/>
                    <a:pt x="610" y="95091"/>
                    <a:pt x="1153" y="97535"/>
                  </a:cubicBezTo>
                  <a:cubicBezTo>
                    <a:pt x="981" y="99339"/>
                    <a:pt x="889" y="101150"/>
                    <a:pt x="889" y="102961"/>
                  </a:cubicBezTo>
                  <a:cubicBezTo>
                    <a:pt x="390" y="103314"/>
                    <a:pt x="94" y="103918"/>
                    <a:pt x="335" y="104687"/>
                  </a:cubicBezTo>
                  <a:lnTo>
                    <a:pt x="1810" y="109418"/>
                  </a:lnTo>
                  <a:cubicBezTo>
                    <a:pt x="1803" y="109519"/>
                    <a:pt x="1795" y="109620"/>
                    <a:pt x="1793" y="109727"/>
                  </a:cubicBezTo>
                  <a:cubicBezTo>
                    <a:pt x="1642" y="115645"/>
                    <a:pt x="2268" y="121690"/>
                    <a:pt x="2502" y="127606"/>
                  </a:cubicBezTo>
                  <a:cubicBezTo>
                    <a:pt x="2545" y="128694"/>
                    <a:pt x="3347" y="129234"/>
                    <a:pt x="4159" y="129234"/>
                  </a:cubicBezTo>
                  <a:cubicBezTo>
                    <a:pt x="4975" y="129234"/>
                    <a:pt x="5801" y="128688"/>
                    <a:pt x="5874" y="127606"/>
                  </a:cubicBezTo>
                  <a:cubicBezTo>
                    <a:pt x="6189" y="122931"/>
                    <a:pt x="7163" y="118377"/>
                    <a:pt x="8806" y="114009"/>
                  </a:cubicBezTo>
                  <a:cubicBezTo>
                    <a:pt x="9899" y="118010"/>
                    <a:pt x="10212" y="126710"/>
                    <a:pt x="10369" y="128182"/>
                  </a:cubicBezTo>
                  <a:cubicBezTo>
                    <a:pt x="10479" y="129210"/>
                    <a:pt x="11338" y="129835"/>
                    <a:pt x="12168" y="129835"/>
                  </a:cubicBezTo>
                  <a:cubicBezTo>
                    <a:pt x="12806" y="129835"/>
                    <a:pt x="13428" y="129466"/>
                    <a:pt x="13681" y="128629"/>
                  </a:cubicBezTo>
                  <a:cubicBezTo>
                    <a:pt x="14953" y="124433"/>
                    <a:pt x="15697" y="120033"/>
                    <a:pt x="15705" y="115636"/>
                  </a:cubicBezTo>
                  <a:cubicBezTo>
                    <a:pt x="20355" y="116636"/>
                    <a:pt x="25154" y="117213"/>
                    <a:pt x="29820" y="117213"/>
                  </a:cubicBezTo>
                  <a:cubicBezTo>
                    <a:pt x="31140" y="117213"/>
                    <a:pt x="32450" y="117166"/>
                    <a:pt x="33743" y="117071"/>
                  </a:cubicBezTo>
                  <a:cubicBezTo>
                    <a:pt x="34492" y="117015"/>
                    <a:pt x="35272" y="116965"/>
                    <a:pt x="36066" y="116904"/>
                  </a:cubicBezTo>
                  <a:lnTo>
                    <a:pt x="36066" y="116904"/>
                  </a:lnTo>
                  <a:cubicBezTo>
                    <a:pt x="35975" y="120742"/>
                    <a:pt x="36599" y="124830"/>
                    <a:pt x="36928" y="128508"/>
                  </a:cubicBezTo>
                  <a:cubicBezTo>
                    <a:pt x="37018" y="129509"/>
                    <a:pt x="37989" y="130174"/>
                    <a:pt x="38862" y="130174"/>
                  </a:cubicBezTo>
                  <a:cubicBezTo>
                    <a:pt x="39506" y="130174"/>
                    <a:pt x="40096" y="129812"/>
                    <a:pt x="40240" y="128956"/>
                  </a:cubicBezTo>
                  <a:cubicBezTo>
                    <a:pt x="40951" y="124722"/>
                    <a:pt x="41327" y="120439"/>
                    <a:pt x="41362" y="116147"/>
                  </a:cubicBezTo>
                  <a:cubicBezTo>
                    <a:pt x="41825" y="116031"/>
                    <a:pt x="42281" y="115898"/>
                    <a:pt x="42726" y="115746"/>
                  </a:cubicBezTo>
                  <a:cubicBezTo>
                    <a:pt x="43505" y="119948"/>
                    <a:pt x="44285" y="124149"/>
                    <a:pt x="45064" y="128351"/>
                  </a:cubicBezTo>
                  <a:cubicBezTo>
                    <a:pt x="45221" y="129195"/>
                    <a:pt x="45845" y="129564"/>
                    <a:pt x="46510" y="129564"/>
                  </a:cubicBezTo>
                  <a:cubicBezTo>
                    <a:pt x="47381" y="129564"/>
                    <a:pt x="48323" y="128930"/>
                    <a:pt x="48376" y="127902"/>
                  </a:cubicBezTo>
                  <a:cubicBezTo>
                    <a:pt x="48633" y="122958"/>
                    <a:pt x="49122" y="117673"/>
                    <a:pt x="48603" y="112734"/>
                  </a:cubicBezTo>
                  <a:cubicBezTo>
                    <a:pt x="48553" y="112264"/>
                    <a:pt x="48462" y="111865"/>
                    <a:pt x="48335" y="111524"/>
                  </a:cubicBezTo>
                  <a:cubicBezTo>
                    <a:pt x="50067" y="109139"/>
                    <a:pt x="51173" y="106158"/>
                    <a:pt x="51738" y="103415"/>
                  </a:cubicBezTo>
                  <a:cubicBezTo>
                    <a:pt x="52530" y="99581"/>
                    <a:pt x="52837" y="94961"/>
                    <a:pt x="50783" y="91458"/>
                  </a:cubicBezTo>
                  <a:cubicBezTo>
                    <a:pt x="48706" y="87914"/>
                    <a:pt x="44794" y="86782"/>
                    <a:pt x="40954" y="86382"/>
                  </a:cubicBezTo>
                  <a:cubicBezTo>
                    <a:pt x="31627" y="85411"/>
                    <a:pt x="22116" y="85290"/>
                    <a:pt x="12746" y="85169"/>
                  </a:cubicBezTo>
                  <a:cubicBezTo>
                    <a:pt x="12554" y="85167"/>
                    <a:pt x="12361" y="85165"/>
                    <a:pt x="12170" y="85165"/>
                  </a:cubicBezTo>
                  <a:cubicBezTo>
                    <a:pt x="11552" y="85165"/>
                    <a:pt x="10940" y="85179"/>
                    <a:pt x="10338" y="85215"/>
                  </a:cubicBezTo>
                  <a:cubicBezTo>
                    <a:pt x="10639" y="58222"/>
                    <a:pt x="11318" y="31077"/>
                    <a:pt x="8657" y="4215"/>
                  </a:cubicBezTo>
                  <a:cubicBezTo>
                    <a:pt x="8433" y="1949"/>
                    <a:pt x="6880" y="0"/>
                    <a:pt x="444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4506850" y="927300"/>
              <a:ext cx="1445075" cy="3393050"/>
            </a:xfrm>
            <a:custGeom>
              <a:avLst/>
              <a:gdLst/>
              <a:ahLst/>
              <a:cxnLst/>
              <a:rect l="l" t="t" r="r" b="b"/>
              <a:pathLst>
                <a:path w="57803" h="135722" extrusionOk="0">
                  <a:moveTo>
                    <a:pt x="9490" y="1"/>
                  </a:moveTo>
                  <a:cubicBezTo>
                    <a:pt x="9435" y="1"/>
                    <a:pt x="9380" y="4"/>
                    <a:pt x="9325" y="11"/>
                  </a:cubicBezTo>
                  <a:cubicBezTo>
                    <a:pt x="8644" y="102"/>
                    <a:pt x="8165" y="725"/>
                    <a:pt x="8254" y="1406"/>
                  </a:cubicBezTo>
                  <a:cubicBezTo>
                    <a:pt x="11392" y="25114"/>
                    <a:pt x="11962" y="50296"/>
                    <a:pt x="10043" y="80657"/>
                  </a:cubicBezTo>
                  <a:cubicBezTo>
                    <a:pt x="9911" y="82728"/>
                    <a:pt x="9640" y="87035"/>
                    <a:pt x="12546" y="89195"/>
                  </a:cubicBezTo>
                  <a:cubicBezTo>
                    <a:pt x="14285" y="90487"/>
                    <a:pt x="16517" y="90503"/>
                    <a:pt x="18147" y="90516"/>
                  </a:cubicBezTo>
                  <a:lnTo>
                    <a:pt x="34116" y="90636"/>
                  </a:lnTo>
                  <a:cubicBezTo>
                    <a:pt x="39320" y="90676"/>
                    <a:pt x="44700" y="90717"/>
                    <a:pt x="49212" y="93562"/>
                  </a:cubicBezTo>
                  <a:cubicBezTo>
                    <a:pt x="50805" y="94566"/>
                    <a:pt x="52069" y="95883"/>
                    <a:pt x="52866" y="97373"/>
                  </a:cubicBezTo>
                  <a:cubicBezTo>
                    <a:pt x="55046" y="101439"/>
                    <a:pt x="53436" y="105252"/>
                    <a:pt x="51734" y="109289"/>
                  </a:cubicBezTo>
                  <a:cubicBezTo>
                    <a:pt x="51027" y="110962"/>
                    <a:pt x="50297" y="112692"/>
                    <a:pt x="49823" y="114478"/>
                  </a:cubicBezTo>
                  <a:cubicBezTo>
                    <a:pt x="48820" y="118256"/>
                    <a:pt x="49012" y="122157"/>
                    <a:pt x="49197" y="125929"/>
                  </a:cubicBezTo>
                  <a:cubicBezTo>
                    <a:pt x="49246" y="126925"/>
                    <a:pt x="49293" y="127919"/>
                    <a:pt x="49320" y="128910"/>
                  </a:cubicBezTo>
                  <a:cubicBezTo>
                    <a:pt x="49351" y="130075"/>
                    <a:pt x="49342" y="131289"/>
                    <a:pt x="48873" y="132218"/>
                  </a:cubicBezTo>
                  <a:cubicBezTo>
                    <a:pt x="48673" y="132609"/>
                    <a:pt x="48365" y="132934"/>
                    <a:pt x="47986" y="133157"/>
                  </a:cubicBezTo>
                  <a:cubicBezTo>
                    <a:pt x="47951" y="133150"/>
                    <a:pt x="47858" y="133108"/>
                    <a:pt x="47848" y="133003"/>
                  </a:cubicBezTo>
                  <a:cubicBezTo>
                    <a:pt x="47498" y="129413"/>
                    <a:pt x="47017" y="125796"/>
                    <a:pt x="46419" y="122251"/>
                  </a:cubicBezTo>
                  <a:cubicBezTo>
                    <a:pt x="46295" y="121518"/>
                    <a:pt x="46065" y="120153"/>
                    <a:pt x="44936" y="119386"/>
                  </a:cubicBezTo>
                  <a:cubicBezTo>
                    <a:pt x="44356" y="118993"/>
                    <a:pt x="43717" y="118878"/>
                    <a:pt x="43130" y="118878"/>
                  </a:cubicBezTo>
                  <a:cubicBezTo>
                    <a:pt x="42620" y="118878"/>
                    <a:pt x="42148" y="118965"/>
                    <a:pt x="41790" y="119030"/>
                  </a:cubicBezTo>
                  <a:cubicBezTo>
                    <a:pt x="37621" y="119797"/>
                    <a:pt x="33804" y="120181"/>
                    <a:pt x="30296" y="120181"/>
                  </a:cubicBezTo>
                  <a:cubicBezTo>
                    <a:pt x="26355" y="120181"/>
                    <a:pt x="22804" y="119696"/>
                    <a:pt x="19582" y="118725"/>
                  </a:cubicBezTo>
                  <a:cubicBezTo>
                    <a:pt x="19321" y="118647"/>
                    <a:pt x="19053" y="118608"/>
                    <a:pt x="18786" y="118608"/>
                  </a:cubicBezTo>
                  <a:cubicBezTo>
                    <a:pt x="18247" y="118608"/>
                    <a:pt x="17714" y="118766"/>
                    <a:pt x="17257" y="119073"/>
                  </a:cubicBezTo>
                  <a:cubicBezTo>
                    <a:pt x="16574" y="119532"/>
                    <a:pt x="16133" y="120272"/>
                    <a:pt x="16055" y="121091"/>
                  </a:cubicBezTo>
                  <a:lnTo>
                    <a:pt x="15003" y="132193"/>
                  </a:lnTo>
                  <a:cubicBezTo>
                    <a:pt x="14953" y="132731"/>
                    <a:pt x="14563" y="133173"/>
                    <a:pt x="14096" y="133223"/>
                  </a:cubicBezTo>
                  <a:cubicBezTo>
                    <a:pt x="14062" y="133226"/>
                    <a:pt x="14031" y="133228"/>
                    <a:pt x="14003" y="133228"/>
                  </a:cubicBezTo>
                  <a:cubicBezTo>
                    <a:pt x="13830" y="133228"/>
                    <a:pt x="13751" y="133174"/>
                    <a:pt x="13690" y="133120"/>
                  </a:cubicBezTo>
                  <a:cubicBezTo>
                    <a:pt x="13377" y="132841"/>
                    <a:pt x="13056" y="131973"/>
                    <a:pt x="13042" y="130660"/>
                  </a:cubicBezTo>
                  <a:lnTo>
                    <a:pt x="12971" y="123896"/>
                  </a:lnTo>
                  <a:cubicBezTo>
                    <a:pt x="12966" y="123555"/>
                    <a:pt x="12993" y="123147"/>
                    <a:pt x="13019" y="122713"/>
                  </a:cubicBezTo>
                  <a:cubicBezTo>
                    <a:pt x="13120" y="121031"/>
                    <a:pt x="13225" y="119292"/>
                    <a:pt x="12280" y="118288"/>
                  </a:cubicBezTo>
                  <a:cubicBezTo>
                    <a:pt x="11881" y="117865"/>
                    <a:pt x="11318" y="117640"/>
                    <a:pt x="10747" y="117640"/>
                  </a:cubicBezTo>
                  <a:cubicBezTo>
                    <a:pt x="10200" y="117640"/>
                    <a:pt x="9646" y="117846"/>
                    <a:pt x="9221" y="118281"/>
                  </a:cubicBezTo>
                  <a:cubicBezTo>
                    <a:pt x="7926" y="119609"/>
                    <a:pt x="7746" y="122915"/>
                    <a:pt x="7874" y="127818"/>
                  </a:cubicBezTo>
                  <a:lnTo>
                    <a:pt x="7876" y="127944"/>
                  </a:lnTo>
                  <a:cubicBezTo>
                    <a:pt x="7920" y="129593"/>
                    <a:pt x="7961" y="131150"/>
                    <a:pt x="7098" y="132286"/>
                  </a:cubicBezTo>
                  <a:cubicBezTo>
                    <a:pt x="6799" y="132681"/>
                    <a:pt x="6294" y="133025"/>
                    <a:pt x="5771" y="133025"/>
                  </a:cubicBezTo>
                  <a:cubicBezTo>
                    <a:pt x="5626" y="133025"/>
                    <a:pt x="5481" y="132999"/>
                    <a:pt x="5338" y="132941"/>
                  </a:cubicBezTo>
                  <a:cubicBezTo>
                    <a:pt x="4160" y="132463"/>
                    <a:pt x="4389" y="130095"/>
                    <a:pt x="4542" y="129100"/>
                  </a:cubicBezTo>
                  <a:lnTo>
                    <a:pt x="4628" y="128547"/>
                  </a:lnTo>
                  <a:cubicBezTo>
                    <a:pt x="5081" y="125626"/>
                    <a:pt x="5551" y="122605"/>
                    <a:pt x="5105" y="119562"/>
                  </a:cubicBezTo>
                  <a:cubicBezTo>
                    <a:pt x="4884" y="118053"/>
                    <a:pt x="4447" y="116612"/>
                    <a:pt x="4024" y="115218"/>
                  </a:cubicBezTo>
                  <a:cubicBezTo>
                    <a:pt x="3671" y="114056"/>
                    <a:pt x="3338" y="112958"/>
                    <a:pt x="3125" y="111833"/>
                  </a:cubicBezTo>
                  <a:cubicBezTo>
                    <a:pt x="2518" y="108641"/>
                    <a:pt x="2907" y="105233"/>
                    <a:pt x="3284" y="101937"/>
                  </a:cubicBezTo>
                  <a:lnTo>
                    <a:pt x="3408" y="100835"/>
                  </a:lnTo>
                  <a:cubicBezTo>
                    <a:pt x="4496" y="90999"/>
                    <a:pt x="4616" y="80980"/>
                    <a:pt x="4733" y="71291"/>
                  </a:cubicBezTo>
                  <a:lnTo>
                    <a:pt x="5165" y="35374"/>
                  </a:lnTo>
                  <a:cubicBezTo>
                    <a:pt x="5257" y="27816"/>
                    <a:pt x="5350" y="20000"/>
                    <a:pt x="4752" y="12304"/>
                  </a:cubicBezTo>
                  <a:cubicBezTo>
                    <a:pt x="4701" y="11649"/>
                    <a:pt x="4146" y="11155"/>
                    <a:pt x="3509" y="11155"/>
                  </a:cubicBezTo>
                  <a:cubicBezTo>
                    <a:pt x="3478" y="11155"/>
                    <a:pt x="3446" y="11156"/>
                    <a:pt x="3414" y="11158"/>
                  </a:cubicBezTo>
                  <a:cubicBezTo>
                    <a:pt x="2728" y="11212"/>
                    <a:pt x="2215" y="11811"/>
                    <a:pt x="2268" y="12496"/>
                  </a:cubicBezTo>
                  <a:cubicBezTo>
                    <a:pt x="2859" y="20083"/>
                    <a:pt x="2765" y="27842"/>
                    <a:pt x="2675" y="35344"/>
                  </a:cubicBezTo>
                  <a:lnTo>
                    <a:pt x="2243" y="71261"/>
                  </a:lnTo>
                  <a:cubicBezTo>
                    <a:pt x="2127" y="80890"/>
                    <a:pt x="2007" y="90846"/>
                    <a:pt x="932" y="100560"/>
                  </a:cubicBezTo>
                  <a:lnTo>
                    <a:pt x="809" y="101655"/>
                  </a:lnTo>
                  <a:cubicBezTo>
                    <a:pt x="411" y="105135"/>
                    <a:pt x="1" y="108734"/>
                    <a:pt x="677" y="112298"/>
                  </a:cubicBezTo>
                  <a:cubicBezTo>
                    <a:pt x="916" y="113554"/>
                    <a:pt x="1284" y="114768"/>
                    <a:pt x="1641" y="115942"/>
                  </a:cubicBezTo>
                  <a:cubicBezTo>
                    <a:pt x="2055" y="117308"/>
                    <a:pt x="2447" y="118599"/>
                    <a:pt x="2640" y="119922"/>
                  </a:cubicBezTo>
                  <a:cubicBezTo>
                    <a:pt x="3031" y="122594"/>
                    <a:pt x="2591" y="125427"/>
                    <a:pt x="2166" y="128165"/>
                  </a:cubicBezTo>
                  <a:lnTo>
                    <a:pt x="2080" y="128721"/>
                  </a:lnTo>
                  <a:cubicBezTo>
                    <a:pt x="1376" y="133296"/>
                    <a:pt x="3231" y="134775"/>
                    <a:pt x="4400" y="135250"/>
                  </a:cubicBezTo>
                  <a:cubicBezTo>
                    <a:pt x="4837" y="135427"/>
                    <a:pt x="5296" y="135512"/>
                    <a:pt x="5757" y="135512"/>
                  </a:cubicBezTo>
                  <a:cubicBezTo>
                    <a:pt x="6997" y="135512"/>
                    <a:pt x="8247" y="134894"/>
                    <a:pt x="9083" y="133793"/>
                  </a:cubicBezTo>
                  <a:cubicBezTo>
                    <a:pt x="10474" y="131961"/>
                    <a:pt x="10417" y="129793"/>
                    <a:pt x="10367" y="127882"/>
                  </a:cubicBezTo>
                  <a:lnTo>
                    <a:pt x="10363" y="127756"/>
                  </a:lnTo>
                  <a:cubicBezTo>
                    <a:pt x="10273" y="124270"/>
                    <a:pt x="10395" y="122298"/>
                    <a:pt x="10587" y="121204"/>
                  </a:cubicBezTo>
                  <a:lnTo>
                    <a:pt x="10587" y="121204"/>
                  </a:lnTo>
                  <a:cubicBezTo>
                    <a:pt x="10584" y="121697"/>
                    <a:pt x="10553" y="122220"/>
                    <a:pt x="10532" y="122566"/>
                  </a:cubicBezTo>
                  <a:cubicBezTo>
                    <a:pt x="10503" y="123064"/>
                    <a:pt x="10475" y="123534"/>
                    <a:pt x="10479" y="123925"/>
                  </a:cubicBezTo>
                  <a:lnTo>
                    <a:pt x="10551" y="130689"/>
                  </a:lnTo>
                  <a:cubicBezTo>
                    <a:pt x="10562" y="131809"/>
                    <a:pt x="10771" y="133859"/>
                    <a:pt x="12035" y="134982"/>
                  </a:cubicBezTo>
                  <a:cubicBezTo>
                    <a:pt x="12581" y="135470"/>
                    <a:pt x="13254" y="135722"/>
                    <a:pt x="13997" y="135722"/>
                  </a:cubicBezTo>
                  <a:cubicBezTo>
                    <a:pt x="14119" y="135721"/>
                    <a:pt x="14240" y="135713"/>
                    <a:pt x="14361" y="135699"/>
                  </a:cubicBezTo>
                  <a:cubicBezTo>
                    <a:pt x="16008" y="135525"/>
                    <a:pt x="17321" y="134147"/>
                    <a:pt x="17483" y="132427"/>
                  </a:cubicBezTo>
                  <a:lnTo>
                    <a:pt x="18534" y="121327"/>
                  </a:lnTo>
                  <a:cubicBezTo>
                    <a:pt x="18540" y="121252"/>
                    <a:pt x="18580" y="121184"/>
                    <a:pt x="18643" y="121142"/>
                  </a:cubicBezTo>
                  <a:cubicBezTo>
                    <a:pt x="18686" y="121114"/>
                    <a:pt x="18737" y="121099"/>
                    <a:pt x="18787" y="121099"/>
                  </a:cubicBezTo>
                  <a:cubicBezTo>
                    <a:pt x="18813" y="121099"/>
                    <a:pt x="18838" y="121103"/>
                    <a:pt x="18863" y="121110"/>
                  </a:cubicBezTo>
                  <a:cubicBezTo>
                    <a:pt x="22320" y="122151"/>
                    <a:pt x="26110" y="122671"/>
                    <a:pt x="30299" y="122671"/>
                  </a:cubicBezTo>
                  <a:cubicBezTo>
                    <a:pt x="33960" y="122671"/>
                    <a:pt x="37926" y="122274"/>
                    <a:pt x="42240" y="121481"/>
                  </a:cubicBezTo>
                  <a:cubicBezTo>
                    <a:pt x="42480" y="121437"/>
                    <a:pt x="42852" y="121369"/>
                    <a:pt x="43149" y="121369"/>
                  </a:cubicBezTo>
                  <a:cubicBezTo>
                    <a:pt x="43312" y="121369"/>
                    <a:pt x="43453" y="121390"/>
                    <a:pt x="43536" y="121446"/>
                  </a:cubicBezTo>
                  <a:cubicBezTo>
                    <a:pt x="43786" y="121616"/>
                    <a:pt x="43909" y="122350"/>
                    <a:pt x="43962" y="122664"/>
                  </a:cubicBezTo>
                  <a:cubicBezTo>
                    <a:pt x="44551" y="126154"/>
                    <a:pt x="45024" y="129714"/>
                    <a:pt x="45370" y="133246"/>
                  </a:cubicBezTo>
                  <a:cubicBezTo>
                    <a:pt x="45457" y="134150"/>
                    <a:pt x="45999" y="134947"/>
                    <a:pt x="46808" y="135360"/>
                  </a:cubicBezTo>
                  <a:cubicBezTo>
                    <a:pt x="47182" y="135551"/>
                    <a:pt x="47585" y="135647"/>
                    <a:pt x="47986" y="135647"/>
                  </a:cubicBezTo>
                  <a:cubicBezTo>
                    <a:pt x="48421" y="135647"/>
                    <a:pt x="48853" y="135534"/>
                    <a:pt x="49241" y="135310"/>
                  </a:cubicBezTo>
                  <a:cubicBezTo>
                    <a:pt x="50023" y="134858"/>
                    <a:pt x="50681" y="134161"/>
                    <a:pt x="51095" y="133344"/>
                  </a:cubicBezTo>
                  <a:cubicBezTo>
                    <a:pt x="51827" y="131895"/>
                    <a:pt x="51851" y="130328"/>
                    <a:pt x="51811" y="128843"/>
                  </a:cubicBezTo>
                  <a:cubicBezTo>
                    <a:pt x="51783" y="127835"/>
                    <a:pt x="51734" y="126822"/>
                    <a:pt x="51685" y="125807"/>
                  </a:cubicBezTo>
                  <a:cubicBezTo>
                    <a:pt x="51501" y="122060"/>
                    <a:pt x="51327" y="118521"/>
                    <a:pt x="52231" y="115116"/>
                  </a:cubicBezTo>
                  <a:cubicBezTo>
                    <a:pt x="52660" y="113499"/>
                    <a:pt x="53356" y="111852"/>
                    <a:pt x="54028" y="110257"/>
                  </a:cubicBezTo>
                  <a:cubicBezTo>
                    <a:pt x="55884" y="105859"/>
                    <a:pt x="57803" y="101311"/>
                    <a:pt x="55063" y="96196"/>
                  </a:cubicBezTo>
                  <a:cubicBezTo>
                    <a:pt x="54062" y="94328"/>
                    <a:pt x="52498" y="92688"/>
                    <a:pt x="50540" y="91454"/>
                  </a:cubicBezTo>
                  <a:cubicBezTo>
                    <a:pt x="45428" y="88231"/>
                    <a:pt x="39428" y="88186"/>
                    <a:pt x="34135" y="88145"/>
                  </a:cubicBezTo>
                  <a:lnTo>
                    <a:pt x="18166" y="88024"/>
                  </a:lnTo>
                  <a:cubicBezTo>
                    <a:pt x="16498" y="88012"/>
                    <a:pt x="15035" y="87941"/>
                    <a:pt x="14032" y="87196"/>
                  </a:cubicBezTo>
                  <a:cubicBezTo>
                    <a:pt x="12431" y="86007"/>
                    <a:pt x="12363" y="83426"/>
                    <a:pt x="12529" y="80814"/>
                  </a:cubicBezTo>
                  <a:cubicBezTo>
                    <a:pt x="14458" y="50289"/>
                    <a:pt x="13884" y="24951"/>
                    <a:pt x="10723" y="1079"/>
                  </a:cubicBezTo>
                  <a:cubicBezTo>
                    <a:pt x="10638" y="454"/>
                    <a:pt x="10104" y="1"/>
                    <a:pt x="94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5444025" y="3910925"/>
              <a:ext cx="157400" cy="408375"/>
            </a:xfrm>
            <a:custGeom>
              <a:avLst/>
              <a:gdLst/>
              <a:ahLst/>
              <a:cxnLst/>
              <a:rect l="l" t="t" r="r" b="b"/>
              <a:pathLst>
                <a:path w="6296" h="16335" extrusionOk="0">
                  <a:moveTo>
                    <a:pt x="5223" y="1"/>
                  </a:moveTo>
                  <a:cubicBezTo>
                    <a:pt x="4635" y="2"/>
                    <a:pt x="4159" y="478"/>
                    <a:pt x="4159" y="1067"/>
                  </a:cubicBezTo>
                  <a:lnTo>
                    <a:pt x="4164" y="12782"/>
                  </a:lnTo>
                  <a:cubicBezTo>
                    <a:pt x="4164" y="13033"/>
                    <a:pt x="4166" y="13294"/>
                    <a:pt x="4126" y="13491"/>
                  </a:cubicBezTo>
                  <a:cubicBezTo>
                    <a:pt x="4045" y="13886"/>
                    <a:pt x="3763" y="14125"/>
                    <a:pt x="3534" y="14179"/>
                  </a:cubicBezTo>
                  <a:cubicBezTo>
                    <a:pt x="3460" y="14197"/>
                    <a:pt x="3380" y="14204"/>
                    <a:pt x="3296" y="14204"/>
                  </a:cubicBezTo>
                  <a:cubicBezTo>
                    <a:pt x="2976" y="14204"/>
                    <a:pt x="2592" y="14093"/>
                    <a:pt x="2217" y="13985"/>
                  </a:cubicBezTo>
                  <a:lnTo>
                    <a:pt x="2150" y="13965"/>
                  </a:lnTo>
                  <a:cubicBezTo>
                    <a:pt x="2147" y="13882"/>
                    <a:pt x="2150" y="13777"/>
                    <a:pt x="2152" y="13717"/>
                  </a:cubicBezTo>
                  <a:lnTo>
                    <a:pt x="2511" y="1853"/>
                  </a:lnTo>
                  <a:cubicBezTo>
                    <a:pt x="2529" y="1265"/>
                    <a:pt x="2067" y="774"/>
                    <a:pt x="1479" y="757"/>
                  </a:cubicBezTo>
                  <a:cubicBezTo>
                    <a:pt x="894" y="761"/>
                    <a:pt x="400" y="1201"/>
                    <a:pt x="382" y="1790"/>
                  </a:cubicBezTo>
                  <a:lnTo>
                    <a:pt x="23" y="13653"/>
                  </a:lnTo>
                  <a:cubicBezTo>
                    <a:pt x="14" y="13960"/>
                    <a:pt x="1" y="14422"/>
                    <a:pt x="187" y="14871"/>
                  </a:cubicBezTo>
                  <a:cubicBezTo>
                    <a:pt x="538" y="15718"/>
                    <a:pt x="1330" y="15946"/>
                    <a:pt x="1628" y="16033"/>
                  </a:cubicBezTo>
                  <a:cubicBezTo>
                    <a:pt x="2111" y="16171"/>
                    <a:pt x="2680" y="16334"/>
                    <a:pt x="3297" y="16334"/>
                  </a:cubicBezTo>
                  <a:cubicBezTo>
                    <a:pt x="3302" y="16334"/>
                    <a:pt x="3307" y="16334"/>
                    <a:pt x="3311" y="16334"/>
                  </a:cubicBezTo>
                  <a:cubicBezTo>
                    <a:pt x="3550" y="16334"/>
                    <a:pt x="3788" y="16307"/>
                    <a:pt x="4022" y="16252"/>
                  </a:cubicBezTo>
                  <a:cubicBezTo>
                    <a:pt x="5116" y="15995"/>
                    <a:pt x="5976" y="15077"/>
                    <a:pt x="6213" y="13914"/>
                  </a:cubicBezTo>
                  <a:cubicBezTo>
                    <a:pt x="6295" y="13505"/>
                    <a:pt x="6294" y="13102"/>
                    <a:pt x="6294" y="12779"/>
                  </a:cubicBezTo>
                  <a:lnTo>
                    <a:pt x="6289" y="1066"/>
                  </a:lnTo>
                  <a:cubicBezTo>
                    <a:pt x="6288" y="477"/>
                    <a:pt x="5811" y="1"/>
                    <a:pt x="5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4979150" y="3148525"/>
              <a:ext cx="627400" cy="302575"/>
            </a:xfrm>
            <a:custGeom>
              <a:avLst/>
              <a:gdLst/>
              <a:ahLst/>
              <a:cxnLst/>
              <a:rect l="l" t="t" r="r" b="b"/>
              <a:pathLst>
                <a:path w="25096" h="12103" extrusionOk="0">
                  <a:moveTo>
                    <a:pt x="1088" y="0"/>
                  </a:moveTo>
                  <a:cubicBezTo>
                    <a:pt x="505" y="0"/>
                    <a:pt x="30" y="471"/>
                    <a:pt x="24" y="1055"/>
                  </a:cubicBezTo>
                  <a:cubicBezTo>
                    <a:pt x="1" y="3485"/>
                    <a:pt x="1159" y="5960"/>
                    <a:pt x="3200" y="7847"/>
                  </a:cubicBezTo>
                  <a:cubicBezTo>
                    <a:pt x="6191" y="10608"/>
                    <a:pt x="9767" y="12102"/>
                    <a:pt x="13186" y="12102"/>
                  </a:cubicBezTo>
                  <a:cubicBezTo>
                    <a:pt x="13190" y="12102"/>
                    <a:pt x="13195" y="12102"/>
                    <a:pt x="13199" y="12102"/>
                  </a:cubicBezTo>
                  <a:cubicBezTo>
                    <a:pt x="14141" y="12102"/>
                    <a:pt x="15078" y="11984"/>
                    <a:pt x="15990" y="11749"/>
                  </a:cubicBezTo>
                  <a:cubicBezTo>
                    <a:pt x="18857" y="11004"/>
                    <a:pt x="22729" y="8733"/>
                    <a:pt x="24897" y="2135"/>
                  </a:cubicBezTo>
                  <a:cubicBezTo>
                    <a:pt x="25095" y="1571"/>
                    <a:pt x="24792" y="954"/>
                    <a:pt x="24225" y="768"/>
                  </a:cubicBezTo>
                  <a:cubicBezTo>
                    <a:pt x="24114" y="732"/>
                    <a:pt x="24002" y="715"/>
                    <a:pt x="23891" y="715"/>
                  </a:cubicBezTo>
                  <a:cubicBezTo>
                    <a:pt x="23436" y="715"/>
                    <a:pt x="23013" y="1010"/>
                    <a:pt x="22873" y="1471"/>
                  </a:cubicBezTo>
                  <a:cubicBezTo>
                    <a:pt x="21396" y="5970"/>
                    <a:pt x="18832" y="8811"/>
                    <a:pt x="15456" y="9687"/>
                  </a:cubicBezTo>
                  <a:cubicBezTo>
                    <a:pt x="14718" y="9879"/>
                    <a:pt x="13956" y="9973"/>
                    <a:pt x="13180" y="9973"/>
                  </a:cubicBezTo>
                  <a:cubicBezTo>
                    <a:pt x="10296" y="9973"/>
                    <a:pt x="7236" y="8674"/>
                    <a:pt x="4646" y="6282"/>
                  </a:cubicBezTo>
                  <a:cubicBezTo>
                    <a:pt x="3045" y="4803"/>
                    <a:pt x="2136" y="2906"/>
                    <a:pt x="2154" y="1076"/>
                  </a:cubicBezTo>
                  <a:cubicBezTo>
                    <a:pt x="2159" y="488"/>
                    <a:pt x="1687" y="6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5054950" y="3668275"/>
              <a:ext cx="577925" cy="283525"/>
            </a:xfrm>
            <a:custGeom>
              <a:avLst/>
              <a:gdLst/>
              <a:ahLst/>
              <a:cxnLst/>
              <a:rect l="l" t="t" r="r" b="b"/>
              <a:pathLst>
                <a:path w="23117" h="11341" extrusionOk="0">
                  <a:moveTo>
                    <a:pt x="14503" y="0"/>
                  </a:moveTo>
                  <a:cubicBezTo>
                    <a:pt x="8314" y="0"/>
                    <a:pt x="2398" y="4077"/>
                    <a:pt x="255" y="9909"/>
                  </a:cubicBezTo>
                  <a:cubicBezTo>
                    <a:pt x="0" y="10604"/>
                    <a:pt x="515" y="11341"/>
                    <a:pt x="1255" y="11341"/>
                  </a:cubicBezTo>
                  <a:cubicBezTo>
                    <a:pt x="1702" y="11341"/>
                    <a:pt x="2100" y="11063"/>
                    <a:pt x="2255" y="10643"/>
                  </a:cubicBezTo>
                  <a:cubicBezTo>
                    <a:pt x="4074" y="5696"/>
                    <a:pt x="9300" y="2133"/>
                    <a:pt x="14564" y="2133"/>
                  </a:cubicBezTo>
                  <a:cubicBezTo>
                    <a:pt x="14745" y="2133"/>
                    <a:pt x="14926" y="2137"/>
                    <a:pt x="15107" y="2146"/>
                  </a:cubicBezTo>
                  <a:cubicBezTo>
                    <a:pt x="16587" y="2220"/>
                    <a:pt x="17691" y="2583"/>
                    <a:pt x="18391" y="3225"/>
                  </a:cubicBezTo>
                  <a:cubicBezTo>
                    <a:pt x="19382" y="4132"/>
                    <a:pt x="19664" y="5620"/>
                    <a:pt x="19962" y="7193"/>
                  </a:cubicBezTo>
                  <a:cubicBezTo>
                    <a:pt x="20183" y="8358"/>
                    <a:pt x="20411" y="9563"/>
                    <a:pt x="20939" y="10681"/>
                  </a:cubicBezTo>
                  <a:cubicBezTo>
                    <a:pt x="21120" y="11066"/>
                    <a:pt x="21503" y="11291"/>
                    <a:pt x="21902" y="11291"/>
                  </a:cubicBezTo>
                  <a:cubicBezTo>
                    <a:pt x="22054" y="11291"/>
                    <a:pt x="22209" y="11258"/>
                    <a:pt x="22356" y="11188"/>
                  </a:cubicBezTo>
                  <a:cubicBezTo>
                    <a:pt x="22888" y="10938"/>
                    <a:pt x="23116" y="10303"/>
                    <a:pt x="22865" y="9771"/>
                  </a:cubicBezTo>
                  <a:cubicBezTo>
                    <a:pt x="22453" y="8899"/>
                    <a:pt x="22259" y="7878"/>
                    <a:pt x="22055" y="6796"/>
                  </a:cubicBezTo>
                  <a:cubicBezTo>
                    <a:pt x="21705" y="4950"/>
                    <a:pt x="21343" y="3041"/>
                    <a:pt x="19830" y="1654"/>
                  </a:cubicBezTo>
                  <a:cubicBezTo>
                    <a:pt x="18756" y="669"/>
                    <a:pt x="17202" y="119"/>
                    <a:pt x="15214" y="18"/>
                  </a:cubicBezTo>
                  <a:cubicBezTo>
                    <a:pt x="14977" y="6"/>
                    <a:pt x="14740" y="0"/>
                    <a:pt x="14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5616900" y="3269325"/>
              <a:ext cx="222350" cy="409500"/>
            </a:xfrm>
            <a:custGeom>
              <a:avLst/>
              <a:gdLst/>
              <a:ahLst/>
              <a:cxnLst/>
              <a:rect l="l" t="t" r="r" b="b"/>
              <a:pathLst>
                <a:path w="8894" h="16380" extrusionOk="0">
                  <a:moveTo>
                    <a:pt x="5986" y="1"/>
                  </a:moveTo>
                  <a:cubicBezTo>
                    <a:pt x="5842" y="1"/>
                    <a:pt x="5697" y="30"/>
                    <a:pt x="5557" y="91"/>
                  </a:cubicBezTo>
                  <a:cubicBezTo>
                    <a:pt x="2190" y="1540"/>
                    <a:pt x="1" y="5373"/>
                    <a:pt x="464" y="9008"/>
                  </a:cubicBezTo>
                  <a:cubicBezTo>
                    <a:pt x="926" y="12644"/>
                    <a:pt x="4005" y="15806"/>
                    <a:pt x="7627" y="16367"/>
                  </a:cubicBezTo>
                  <a:cubicBezTo>
                    <a:pt x="7681" y="16375"/>
                    <a:pt x="7736" y="16379"/>
                    <a:pt x="7791" y="16379"/>
                  </a:cubicBezTo>
                  <a:lnTo>
                    <a:pt x="7792" y="16379"/>
                  </a:lnTo>
                  <a:cubicBezTo>
                    <a:pt x="8347" y="16378"/>
                    <a:pt x="8809" y="15950"/>
                    <a:pt x="8852" y="15394"/>
                  </a:cubicBezTo>
                  <a:cubicBezTo>
                    <a:pt x="8894" y="14840"/>
                    <a:pt x="8502" y="14346"/>
                    <a:pt x="7952" y="14261"/>
                  </a:cubicBezTo>
                  <a:cubicBezTo>
                    <a:pt x="5235" y="13841"/>
                    <a:pt x="2923" y="11467"/>
                    <a:pt x="2577" y="8740"/>
                  </a:cubicBezTo>
                  <a:cubicBezTo>
                    <a:pt x="2231" y="6012"/>
                    <a:pt x="3873" y="3135"/>
                    <a:pt x="6399" y="2048"/>
                  </a:cubicBezTo>
                  <a:cubicBezTo>
                    <a:pt x="6944" y="1819"/>
                    <a:pt x="7198" y="1189"/>
                    <a:pt x="6964" y="646"/>
                  </a:cubicBezTo>
                  <a:cubicBezTo>
                    <a:pt x="6791" y="242"/>
                    <a:pt x="6398" y="1"/>
                    <a:pt x="5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4712425" y="3422650"/>
              <a:ext cx="376450" cy="311250"/>
            </a:xfrm>
            <a:custGeom>
              <a:avLst/>
              <a:gdLst/>
              <a:ahLst/>
              <a:cxnLst/>
              <a:rect l="l" t="t" r="r" b="b"/>
              <a:pathLst>
                <a:path w="15058" h="12450" extrusionOk="0">
                  <a:moveTo>
                    <a:pt x="7743" y="2132"/>
                  </a:moveTo>
                  <a:cubicBezTo>
                    <a:pt x="8240" y="2132"/>
                    <a:pt x="8728" y="2220"/>
                    <a:pt x="9178" y="2404"/>
                  </a:cubicBezTo>
                  <a:cubicBezTo>
                    <a:pt x="10725" y="3069"/>
                    <a:pt x="11786" y="4133"/>
                    <a:pt x="12332" y="5568"/>
                  </a:cubicBezTo>
                  <a:cubicBezTo>
                    <a:pt x="12940" y="7168"/>
                    <a:pt x="12683" y="8613"/>
                    <a:pt x="12520" y="8959"/>
                  </a:cubicBezTo>
                  <a:cubicBezTo>
                    <a:pt x="12233" y="9568"/>
                    <a:pt x="11501" y="10054"/>
                    <a:pt x="10608" y="10227"/>
                  </a:cubicBezTo>
                  <a:cubicBezTo>
                    <a:pt x="10265" y="10294"/>
                    <a:pt x="9908" y="10320"/>
                    <a:pt x="9544" y="10320"/>
                  </a:cubicBezTo>
                  <a:cubicBezTo>
                    <a:pt x="8898" y="10320"/>
                    <a:pt x="8230" y="10239"/>
                    <a:pt x="7576" y="10158"/>
                  </a:cubicBezTo>
                  <a:cubicBezTo>
                    <a:pt x="5886" y="9954"/>
                    <a:pt x="4165" y="9659"/>
                    <a:pt x="3313" y="8555"/>
                  </a:cubicBezTo>
                  <a:cubicBezTo>
                    <a:pt x="2356" y="7316"/>
                    <a:pt x="2824" y="5370"/>
                    <a:pt x="3749" y="4169"/>
                  </a:cubicBezTo>
                  <a:cubicBezTo>
                    <a:pt x="4740" y="2882"/>
                    <a:pt x="6288" y="2132"/>
                    <a:pt x="7743" y="2132"/>
                  </a:cubicBezTo>
                  <a:close/>
                  <a:moveTo>
                    <a:pt x="7734" y="0"/>
                  </a:moveTo>
                  <a:cubicBezTo>
                    <a:pt x="5632" y="0"/>
                    <a:pt x="3471" y="1040"/>
                    <a:pt x="2061" y="2868"/>
                  </a:cubicBezTo>
                  <a:cubicBezTo>
                    <a:pt x="615" y="4746"/>
                    <a:pt x="1" y="7750"/>
                    <a:pt x="1627" y="9857"/>
                  </a:cubicBezTo>
                  <a:cubicBezTo>
                    <a:pt x="3095" y="11758"/>
                    <a:pt x="5739" y="12081"/>
                    <a:pt x="7319" y="12274"/>
                  </a:cubicBezTo>
                  <a:cubicBezTo>
                    <a:pt x="8014" y="12358"/>
                    <a:pt x="8768" y="12450"/>
                    <a:pt x="9544" y="12450"/>
                  </a:cubicBezTo>
                  <a:cubicBezTo>
                    <a:pt x="10028" y="12450"/>
                    <a:pt x="10522" y="12414"/>
                    <a:pt x="11014" y="12318"/>
                  </a:cubicBezTo>
                  <a:cubicBezTo>
                    <a:pt x="12585" y="12014"/>
                    <a:pt x="13867" y="11097"/>
                    <a:pt x="14447" y="9867"/>
                  </a:cubicBezTo>
                  <a:cubicBezTo>
                    <a:pt x="14940" y="8817"/>
                    <a:pt x="15057" y="6744"/>
                    <a:pt x="14323" y="4811"/>
                  </a:cubicBezTo>
                  <a:cubicBezTo>
                    <a:pt x="13574" y="2840"/>
                    <a:pt x="12081" y="1331"/>
                    <a:pt x="10008" y="443"/>
                  </a:cubicBezTo>
                  <a:lnTo>
                    <a:pt x="9994" y="437"/>
                  </a:lnTo>
                  <a:cubicBezTo>
                    <a:pt x="9276" y="142"/>
                    <a:pt x="8509" y="0"/>
                    <a:pt x="7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4551175" y="3078900"/>
              <a:ext cx="218800" cy="403400"/>
            </a:xfrm>
            <a:custGeom>
              <a:avLst/>
              <a:gdLst/>
              <a:ahLst/>
              <a:cxnLst/>
              <a:rect l="l" t="t" r="r" b="b"/>
              <a:pathLst>
                <a:path w="8752" h="16136" extrusionOk="0">
                  <a:moveTo>
                    <a:pt x="2273" y="1"/>
                  </a:moveTo>
                  <a:cubicBezTo>
                    <a:pt x="1986" y="1"/>
                    <a:pt x="1700" y="116"/>
                    <a:pt x="1490" y="344"/>
                  </a:cubicBezTo>
                  <a:cubicBezTo>
                    <a:pt x="1091" y="777"/>
                    <a:pt x="1119" y="1450"/>
                    <a:pt x="1552" y="1849"/>
                  </a:cubicBezTo>
                  <a:cubicBezTo>
                    <a:pt x="3586" y="3720"/>
                    <a:pt x="6411" y="7543"/>
                    <a:pt x="6016" y="9802"/>
                  </a:cubicBezTo>
                  <a:cubicBezTo>
                    <a:pt x="5610" y="12130"/>
                    <a:pt x="3476" y="14004"/>
                    <a:pt x="1299" y="14004"/>
                  </a:cubicBezTo>
                  <a:cubicBezTo>
                    <a:pt x="1247" y="14004"/>
                    <a:pt x="1195" y="14003"/>
                    <a:pt x="1143" y="14001"/>
                  </a:cubicBezTo>
                  <a:cubicBezTo>
                    <a:pt x="1120" y="13999"/>
                    <a:pt x="1097" y="13999"/>
                    <a:pt x="1075" y="13999"/>
                  </a:cubicBezTo>
                  <a:cubicBezTo>
                    <a:pt x="519" y="13999"/>
                    <a:pt x="56" y="14449"/>
                    <a:pt x="29" y="15013"/>
                  </a:cubicBezTo>
                  <a:cubicBezTo>
                    <a:pt x="0" y="15601"/>
                    <a:pt x="453" y="16099"/>
                    <a:pt x="1041" y="16128"/>
                  </a:cubicBezTo>
                  <a:cubicBezTo>
                    <a:pt x="1136" y="16133"/>
                    <a:pt x="1228" y="16135"/>
                    <a:pt x="1323" y="16135"/>
                  </a:cubicBezTo>
                  <a:cubicBezTo>
                    <a:pt x="4519" y="16135"/>
                    <a:pt x="7531" y="13517"/>
                    <a:pt x="8115" y="10169"/>
                  </a:cubicBezTo>
                  <a:cubicBezTo>
                    <a:pt x="8752" y="6513"/>
                    <a:pt x="4636" y="1792"/>
                    <a:pt x="2995" y="282"/>
                  </a:cubicBezTo>
                  <a:cubicBezTo>
                    <a:pt x="2790" y="94"/>
                    <a:pt x="2531" y="1"/>
                    <a:pt x="2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4662100" y="2392350"/>
              <a:ext cx="174625" cy="341450"/>
            </a:xfrm>
            <a:custGeom>
              <a:avLst/>
              <a:gdLst/>
              <a:ahLst/>
              <a:cxnLst/>
              <a:rect l="l" t="t" r="r" b="b"/>
              <a:pathLst>
                <a:path w="6985" h="13658" extrusionOk="0">
                  <a:moveTo>
                    <a:pt x="5798" y="1"/>
                  </a:moveTo>
                  <a:cubicBezTo>
                    <a:pt x="5701" y="1"/>
                    <a:pt x="5602" y="14"/>
                    <a:pt x="5504" y="42"/>
                  </a:cubicBezTo>
                  <a:cubicBezTo>
                    <a:pt x="2686" y="851"/>
                    <a:pt x="533" y="3453"/>
                    <a:pt x="267" y="6374"/>
                  </a:cubicBezTo>
                  <a:cubicBezTo>
                    <a:pt x="1" y="9293"/>
                    <a:pt x="1648" y="12242"/>
                    <a:pt x="4275" y="13546"/>
                  </a:cubicBezTo>
                  <a:cubicBezTo>
                    <a:pt x="4422" y="13619"/>
                    <a:pt x="4583" y="13657"/>
                    <a:pt x="4748" y="13657"/>
                  </a:cubicBezTo>
                  <a:lnTo>
                    <a:pt x="4748" y="13656"/>
                  </a:lnTo>
                  <a:cubicBezTo>
                    <a:pt x="4749" y="13656"/>
                    <a:pt x="4750" y="13656"/>
                    <a:pt x="4750" y="13656"/>
                  </a:cubicBezTo>
                  <a:cubicBezTo>
                    <a:pt x="5244" y="13656"/>
                    <a:pt x="5672" y="13316"/>
                    <a:pt x="5786" y="12836"/>
                  </a:cubicBezTo>
                  <a:cubicBezTo>
                    <a:pt x="5898" y="12354"/>
                    <a:pt x="5665" y="11858"/>
                    <a:pt x="5222" y="11638"/>
                  </a:cubicBezTo>
                  <a:cubicBezTo>
                    <a:pt x="3395" y="10731"/>
                    <a:pt x="2203" y="8598"/>
                    <a:pt x="2388" y="6566"/>
                  </a:cubicBezTo>
                  <a:cubicBezTo>
                    <a:pt x="2574" y="4535"/>
                    <a:pt x="4131" y="2653"/>
                    <a:pt x="6092" y="2091"/>
                  </a:cubicBezTo>
                  <a:cubicBezTo>
                    <a:pt x="6657" y="1928"/>
                    <a:pt x="6985" y="1338"/>
                    <a:pt x="6822" y="773"/>
                  </a:cubicBezTo>
                  <a:cubicBezTo>
                    <a:pt x="6688" y="305"/>
                    <a:pt x="6261" y="1"/>
                    <a:pt x="5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1"/>
            <p:cNvSpPr/>
            <p:nvPr/>
          </p:nvSpPr>
          <p:spPr>
            <a:xfrm>
              <a:off x="4642075" y="1858875"/>
              <a:ext cx="168475" cy="260800"/>
            </a:xfrm>
            <a:custGeom>
              <a:avLst/>
              <a:gdLst/>
              <a:ahLst/>
              <a:cxnLst/>
              <a:rect l="l" t="t" r="r" b="b"/>
              <a:pathLst>
                <a:path w="6739" h="10432" extrusionOk="0">
                  <a:moveTo>
                    <a:pt x="3374" y="2361"/>
                  </a:moveTo>
                  <a:lnTo>
                    <a:pt x="3374" y="2362"/>
                  </a:lnTo>
                  <a:cubicBezTo>
                    <a:pt x="3905" y="3432"/>
                    <a:pt x="4417" y="4532"/>
                    <a:pt x="4496" y="5651"/>
                  </a:cubicBezTo>
                  <a:cubicBezTo>
                    <a:pt x="4561" y="6571"/>
                    <a:pt x="4231" y="7761"/>
                    <a:pt x="3351" y="8203"/>
                  </a:cubicBezTo>
                  <a:cubicBezTo>
                    <a:pt x="3185" y="8285"/>
                    <a:pt x="3017" y="8305"/>
                    <a:pt x="2932" y="8305"/>
                  </a:cubicBezTo>
                  <a:cubicBezTo>
                    <a:pt x="2907" y="8305"/>
                    <a:pt x="2890" y="8303"/>
                    <a:pt x="2881" y="8301"/>
                  </a:cubicBezTo>
                  <a:cubicBezTo>
                    <a:pt x="2865" y="8279"/>
                    <a:pt x="2829" y="8213"/>
                    <a:pt x="2767" y="7992"/>
                  </a:cubicBezTo>
                  <a:cubicBezTo>
                    <a:pt x="2249" y="6142"/>
                    <a:pt x="2477" y="4064"/>
                    <a:pt x="3374" y="2361"/>
                  </a:cubicBezTo>
                  <a:close/>
                  <a:moveTo>
                    <a:pt x="3456" y="0"/>
                  </a:moveTo>
                  <a:cubicBezTo>
                    <a:pt x="3034" y="0"/>
                    <a:pt x="2475" y="155"/>
                    <a:pt x="1884" y="746"/>
                  </a:cubicBezTo>
                  <a:lnTo>
                    <a:pt x="1720" y="954"/>
                  </a:lnTo>
                  <a:cubicBezTo>
                    <a:pt x="366" y="3236"/>
                    <a:pt x="0" y="6012"/>
                    <a:pt x="716" y="8567"/>
                  </a:cubicBezTo>
                  <a:cubicBezTo>
                    <a:pt x="821" y="8936"/>
                    <a:pt x="971" y="9364"/>
                    <a:pt x="1301" y="9729"/>
                  </a:cubicBezTo>
                  <a:cubicBezTo>
                    <a:pt x="1756" y="10230"/>
                    <a:pt x="2358" y="10432"/>
                    <a:pt x="2959" y="10432"/>
                  </a:cubicBezTo>
                  <a:cubicBezTo>
                    <a:pt x="3433" y="10432"/>
                    <a:pt x="3906" y="10308"/>
                    <a:pt x="4305" y="10106"/>
                  </a:cubicBezTo>
                  <a:cubicBezTo>
                    <a:pt x="6068" y="9220"/>
                    <a:pt x="6738" y="7154"/>
                    <a:pt x="6621" y="5499"/>
                  </a:cubicBezTo>
                  <a:cubicBezTo>
                    <a:pt x="6505" y="3865"/>
                    <a:pt x="5783" y="2418"/>
                    <a:pt x="5146" y="1141"/>
                  </a:cubicBezTo>
                  <a:cubicBezTo>
                    <a:pt x="4839" y="526"/>
                    <a:pt x="4322" y="119"/>
                    <a:pt x="3728" y="22"/>
                  </a:cubicBezTo>
                  <a:cubicBezTo>
                    <a:pt x="3645" y="9"/>
                    <a:pt x="3555" y="0"/>
                    <a:pt x="34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4639900" y="1170400"/>
              <a:ext cx="162050" cy="323325"/>
            </a:xfrm>
            <a:custGeom>
              <a:avLst/>
              <a:gdLst/>
              <a:ahLst/>
              <a:cxnLst/>
              <a:rect l="l" t="t" r="r" b="b"/>
              <a:pathLst>
                <a:path w="6482" h="12933" extrusionOk="0">
                  <a:moveTo>
                    <a:pt x="5283" y="1"/>
                  </a:moveTo>
                  <a:cubicBezTo>
                    <a:pt x="5165" y="1"/>
                    <a:pt x="5046" y="21"/>
                    <a:pt x="4929" y="63"/>
                  </a:cubicBezTo>
                  <a:cubicBezTo>
                    <a:pt x="2416" y="945"/>
                    <a:pt x="0" y="5279"/>
                    <a:pt x="99" y="7748"/>
                  </a:cubicBezTo>
                  <a:cubicBezTo>
                    <a:pt x="193" y="10079"/>
                    <a:pt x="1938" y="12723"/>
                    <a:pt x="4594" y="12931"/>
                  </a:cubicBezTo>
                  <a:cubicBezTo>
                    <a:pt x="4622" y="12932"/>
                    <a:pt x="4649" y="12933"/>
                    <a:pt x="4677" y="12933"/>
                  </a:cubicBezTo>
                  <a:lnTo>
                    <a:pt x="4677" y="12933"/>
                  </a:lnTo>
                  <a:cubicBezTo>
                    <a:pt x="5249" y="12932"/>
                    <a:pt x="5717" y="12481"/>
                    <a:pt x="5740" y="11908"/>
                  </a:cubicBezTo>
                  <a:cubicBezTo>
                    <a:pt x="5762" y="11337"/>
                    <a:pt x="5328" y="10851"/>
                    <a:pt x="4758" y="10806"/>
                  </a:cubicBezTo>
                  <a:cubicBezTo>
                    <a:pt x="3315" y="10694"/>
                    <a:pt x="2285" y="9091"/>
                    <a:pt x="2227" y="7663"/>
                  </a:cubicBezTo>
                  <a:cubicBezTo>
                    <a:pt x="2162" y="6056"/>
                    <a:pt x="4088" y="2615"/>
                    <a:pt x="5635" y="2072"/>
                  </a:cubicBezTo>
                  <a:cubicBezTo>
                    <a:pt x="6189" y="1877"/>
                    <a:pt x="6481" y="1269"/>
                    <a:pt x="6286" y="715"/>
                  </a:cubicBezTo>
                  <a:cubicBezTo>
                    <a:pt x="6133" y="277"/>
                    <a:pt x="5721" y="1"/>
                    <a:pt x="5283" y="1"/>
                  </a:cubicBezTo>
                  <a:close/>
                  <a:moveTo>
                    <a:pt x="4677" y="12933"/>
                  </a:moveTo>
                  <a:lnTo>
                    <a:pt x="4677" y="12933"/>
                  </a:lnTo>
                  <a:cubicBezTo>
                    <a:pt x="4677" y="12933"/>
                    <a:pt x="4676" y="12933"/>
                    <a:pt x="4676" y="12933"/>
                  </a:cubicBezTo>
                  <a:lnTo>
                    <a:pt x="4677" y="12933"/>
                  </a:lnTo>
                  <a:cubicBezTo>
                    <a:pt x="4677" y="12933"/>
                    <a:pt x="4677" y="12933"/>
                    <a:pt x="4677" y="12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5825825" y="2474025"/>
              <a:ext cx="374675" cy="861450"/>
            </a:xfrm>
            <a:custGeom>
              <a:avLst/>
              <a:gdLst/>
              <a:ahLst/>
              <a:cxnLst/>
              <a:rect l="l" t="t" r="r" b="b"/>
              <a:pathLst>
                <a:path w="14987" h="34458" extrusionOk="0">
                  <a:moveTo>
                    <a:pt x="10970" y="2130"/>
                  </a:moveTo>
                  <a:cubicBezTo>
                    <a:pt x="11253" y="2130"/>
                    <a:pt x="11583" y="2194"/>
                    <a:pt x="11866" y="2417"/>
                  </a:cubicBezTo>
                  <a:cubicBezTo>
                    <a:pt x="12236" y="2708"/>
                    <a:pt x="12487" y="3203"/>
                    <a:pt x="12627" y="3916"/>
                  </a:cubicBezTo>
                  <a:cubicBezTo>
                    <a:pt x="12582" y="3806"/>
                    <a:pt x="12526" y="3700"/>
                    <a:pt x="12462" y="3600"/>
                  </a:cubicBezTo>
                  <a:cubicBezTo>
                    <a:pt x="12136" y="3103"/>
                    <a:pt x="11737" y="2781"/>
                    <a:pt x="11277" y="2641"/>
                  </a:cubicBezTo>
                  <a:cubicBezTo>
                    <a:pt x="11098" y="2587"/>
                    <a:pt x="10920" y="2560"/>
                    <a:pt x="10744" y="2560"/>
                  </a:cubicBezTo>
                  <a:cubicBezTo>
                    <a:pt x="9897" y="2560"/>
                    <a:pt x="9098" y="3174"/>
                    <a:pt x="8536" y="4290"/>
                  </a:cubicBezTo>
                  <a:cubicBezTo>
                    <a:pt x="8528" y="4306"/>
                    <a:pt x="8521" y="4320"/>
                    <a:pt x="8513" y="4336"/>
                  </a:cubicBezTo>
                  <a:cubicBezTo>
                    <a:pt x="8623" y="3889"/>
                    <a:pt x="8806" y="3454"/>
                    <a:pt x="9093" y="3071"/>
                  </a:cubicBezTo>
                  <a:cubicBezTo>
                    <a:pt x="9462" y="2582"/>
                    <a:pt x="10081" y="2227"/>
                    <a:pt x="10707" y="2147"/>
                  </a:cubicBezTo>
                  <a:cubicBezTo>
                    <a:pt x="10794" y="2136"/>
                    <a:pt x="10881" y="2130"/>
                    <a:pt x="10969" y="2130"/>
                  </a:cubicBezTo>
                  <a:close/>
                  <a:moveTo>
                    <a:pt x="10705" y="4824"/>
                  </a:moveTo>
                  <a:lnTo>
                    <a:pt x="10705" y="4824"/>
                  </a:lnTo>
                  <a:cubicBezTo>
                    <a:pt x="11060" y="5726"/>
                    <a:pt x="10234" y="9248"/>
                    <a:pt x="9449" y="10585"/>
                  </a:cubicBezTo>
                  <a:cubicBezTo>
                    <a:pt x="9339" y="10173"/>
                    <a:pt x="9220" y="9768"/>
                    <a:pt x="9104" y="9372"/>
                  </a:cubicBezTo>
                  <a:cubicBezTo>
                    <a:pt x="9066" y="9243"/>
                    <a:pt x="9028" y="9117"/>
                    <a:pt x="8993" y="8991"/>
                  </a:cubicBezTo>
                  <a:cubicBezTo>
                    <a:pt x="9233" y="7734"/>
                    <a:pt x="9826" y="6467"/>
                    <a:pt x="10439" y="5249"/>
                  </a:cubicBezTo>
                  <a:cubicBezTo>
                    <a:pt x="10538" y="5054"/>
                    <a:pt x="10630" y="4916"/>
                    <a:pt x="10705" y="4824"/>
                  </a:cubicBezTo>
                  <a:close/>
                  <a:moveTo>
                    <a:pt x="12350" y="8965"/>
                  </a:moveTo>
                  <a:cubicBezTo>
                    <a:pt x="12301" y="9153"/>
                    <a:pt x="12249" y="9341"/>
                    <a:pt x="12191" y="9530"/>
                  </a:cubicBezTo>
                  <a:cubicBezTo>
                    <a:pt x="12035" y="10041"/>
                    <a:pt x="11865" y="10466"/>
                    <a:pt x="11671" y="10813"/>
                  </a:cubicBezTo>
                  <a:cubicBezTo>
                    <a:pt x="11928" y="10252"/>
                    <a:pt x="12160" y="9620"/>
                    <a:pt x="12350" y="8965"/>
                  </a:cubicBezTo>
                  <a:close/>
                  <a:moveTo>
                    <a:pt x="10966" y="1"/>
                  </a:moveTo>
                  <a:cubicBezTo>
                    <a:pt x="10792" y="1"/>
                    <a:pt x="10615" y="12"/>
                    <a:pt x="10437" y="35"/>
                  </a:cubicBezTo>
                  <a:cubicBezTo>
                    <a:pt x="9244" y="189"/>
                    <a:pt x="8106" y="844"/>
                    <a:pt x="7393" y="1791"/>
                  </a:cubicBezTo>
                  <a:cubicBezTo>
                    <a:pt x="6080" y="3533"/>
                    <a:pt x="6118" y="5733"/>
                    <a:pt x="6382" y="7271"/>
                  </a:cubicBezTo>
                  <a:cubicBezTo>
                    <a:pt x="6490" y="7903"/>
                    <a:pt x="6645" y="8516"/>
                    <a:pt x="6813" y="9115"/>
                  </a:cubicBezTo>
                  <a:cubicBezTo>
                    <a:pt x="6727" y="9781"/>
                    <a:pt x="6721" y="10461"/>
                    <a:pt x="6828" y="11156"/>
                  </a:cubicBezTo>
                  <a:cubicBezTo>
                    <a:pt x="6967" y="12071"/>
                    <a:pt x="7298" y="12796"/>
                    <a:pt x="7811" y="13316"/>
                  </a:cubicBezTo>
                  <a:cubicBezTo>
                    <a:pt x="8031" y="15278"/>
                    <a:pt x="7866" y="17480"/>
                    <a:pt x="7306" y="20255"/>
                  </a:cubicBezTo>
                  <a:cubicBezTo>
                    <a:pt x="6799" y="22764"/>
                    <a:pt x="6186" y="24720"/>
                    <a:pt x="5373" y="26412"/>
                  </a:cubicBezTo>
                  <a:cubicBezTo>
                    <a:pt x="4223" y="28800"/>
                    <a:pt x="2554" y="30901"/>
                    <a:pt x="489" y="32561"/>
                  </a:cubicBezTo>
                  <a:cubicBezTo>
                    <a:pt x="136" y="32844"/>
                    <a:pt x="0" y="33318"/>
                    <a:pt x="149" y="33746"/>
                  </a:cubicBezTo>
                  <a:cubicBezTo>
                    <a:pt x="300" y="34172"/>
                    <a:pt x="703" y="34457"/>
                    <a:pt x="1155" y="34457"/>
                  </a:cubicBezTo>
                  <a:cubicBezTo>
                    <a:pt x="1396" y="34457"/>
                    <a:pt x="1631" y="34375"/>
                    <a:pt x="1819" y="34223"/>
                  </a:cubicBezTo>
                  <a:cubicBezTo>
                    <a:pt x="4123" y="32378"/>
                    <a:pt x="6016" y="29995"/>
                    <a:pt x="7293" y="27335"/>
                  </a:cubicBezTo>
                  <a:cubicBezTo>
                    <a:pt x="8183" y="25479"/>
                    <a:pt x="8851" y="23363"/>
                    <a:pt x="9393" y="20676"/>
                  </a:cubicBezTo>
                  <a:cubicBezTo>
                    <a:pt x="9736" y="18974"/>
                    <a:pt x="10119" y="16642"/>
                    <a:pt x="10008" y="14181"/>
                  </a:cubicBezTo>
                  <a:cubicBezTo>
                    <a:pt x="10777" y="14176"/>
                    <a:pt x="11573" y="13913"/>
                    <a:pt x="12241" y="13396"/>
                  </a:cubicBezTo>
                  <a:cubicBezTo>
                    <a:pt x="13413" y="12489"/>
                    <a:pt x="13937" y="11109"/>
                    <a:pt x="14229" y="10150"/>
                  </a:cubicBezTo>
                  <a:cubicBezTo>
                    <a:pt x="14772" y="8375"/>
                    <a:pt x="14987" y="6515"/>
                    <a:pt x="14863" y="4663"/>
                  </a:cubicBezTo>
                  <a:cubicBezTo>
                    <a:pt x="14742" y="2823"/>
                    <a:pt x="14193" y="1541"/>
                    <a:pt x="13187" y="747"/>
                  </a:cubicBezTo>
                  <a:cubicBezTo>
                    <a:pt x="12569" y="257"/>
                    <a:pt x="11794" y="1"/>
                    <a:pt x="109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4595350" y="336400"/>
              <a:ext cx="148050" cy="296375"/>
            </a:xfrm>
            <a:custGeom>
              <a:avLst/>
              <a:gdLst/>
              <a:ahLst/>
              <a:cxnLst/>
              <a:rect l="l" t="t" r="r" b="b"/>
              <a:pathLst>
                <a:path w="5922" h="11855" extrusionOk="0">
                  <a:moveTo>
                    <a:pt x="4808" y="0"/>
                  </a:moveTo>
                  <a:cubicBezTo>
                    <a:pt x="4804" y="0"/>
                    <a:pt x="4800" y="0"/>
                    <a:pt x="4796" y="0"/>
                  </a:cubicBezTo>
                  <a:cubicBezTo>
                    <a:pt x="4207" y="8"/>
                    <a:pt x="3736" y="491"/>
                    <a:pt x="3744" y="1079"/>
                  </a:cubicBezTo>
                  <a:cubicBezTo>
                    <a:pt x="3784" y="4360"/>
                    <a:pt x="2548" y="7640"/>
                    <a:pt x="354" y="10077"/>
                  </a:cubicBezTo>
                  <a:cubicBezTo>
                    <a:pt x="72" y="10390"/>
                    <a:pt x="1" y="10839"/>
                    <a:pt x="172" y="11223"/>
                  </a:cubicBezTo>
                  <a:cubicBezTo>
                    <a:pt x="343" y="11607"/>
                    <a:pt x="724" y="11855"/>
                    <a:pt x="1144" y="11855"/>
                  </a:cubicBezTo>
                  <a:cubicBezTo>
                    <a:pt x="1446" y="11855"/>
                    <a:pt x="1734" y="11727"/>
                    <a:pt x="1936" y="11503"/>
                  </a:cubicBezTo>
                  <a:cubicBezTo>
                    <a:pt x="4485" y="8672"/>
                    <a:pt x="5922" y="4862"/>
                    <a:pt x="5875" y="1052"/>
                  </a:cubicBezTo>
                  <a:cubicBezTo>
                    <a:pt x="5867" y="469"/>
                    <a:pt x="5391" y="0"/>
                    <a:pt x="4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4704125" y="475525"/>
              <a:ext cx="259725" cy="203150"/>
            </a:xfrm>
            <a:custGeom>
              <a:avLst/>
              <a:gdLst/>
              <a:ahLst/>
              <a:cxnLst/>
              <a:rect l="l" t="t" r="r" b="b"/>
              <a:pathLst>
                <a:path w="10389" h="8126" extrusionOk="0">
                  <a:moveTo>
                    <a:pt x="9168" y="0"/>
                  </a:moveTo>
                  <a:cubicBezTo>
                    <a:pt x="8976" y="0"/>
                    <a:pt x="8781" y="52"/>
                    <a:pt x="8606" y="161"/>
                  </a:cubicBezTo>
                  <a:cubicBezTo>
                    <a:pt x="5684" y="1921"/>
                    <a:pt x="2946" y="3971"/>
                    <a:pt x="432" y="6277"/>
                  </a:cubicBezTo>
                  <a:cubicBezTo>
                    <a:pt x="109" y="6574"/>
                    <a:pt x="1" y="7038"/>
                    <a:pt x="160" y="7448"/>
                  </a:cubicBezTo>
                  <a:cubicBezTo>
                    <a:pt x="319" y="7856"/>
                    <a:pt x="713" y="8126"/>
                    <a:pt x="1153" y="8126"/>
                  </a:cubicBezTo>
                  <a:cubicBezTo>
                    <a:pt x="1419" y="8126"/>
                    <a:pt x="1676" y="8026"/>
                    <a:pt x="1872" y="7845"/>
                  </a:cubicBezTo>
                  <a:cubicBezTo>
                    <a:pt x="4282" y="5635"/>
                    <a:pt x="6905" y="3673"/>
                    <a:pt x="9705" y="1986"/>
                  </a:cubicBezTo>
                  <a:cubicBezTo>
                    <a:pt x="10218" y="1686"/>
                    <a:pt x="10388" y="1025"/>
                    <a:pt x="10081" y="515"/>
                  </a:cubicBezTo>
                  <a:cubicBezTo>
                    <a:pt x="9881" y="183"/>
                    <a:pt x="9529" y="0"/>
                    <a:pt x="9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4896275" y="403575"/>
              <a:ext cx="135375" cy="146675"/>
            </a:xfrm>
            <a:custGeom>
              <a:avLst/>
              <a:gdLst/>
              <a:ahLst/>
              <a:cxnLst/>
              <a:rect l="l" t="t" r="r" b="b"/>
              <a:pathLst>
                <a:path w="5415" h="5867" extrusionOk="0">
                  <a:moveTo>
                    <a:pt x="3372" y="1"/>
                  </a:moveTo>
                  <a:cubicBezTo>
                    <a:pt x="3369" y="1"/>
                    <a:pt x="3366" y="1"/>
                    <a:pt x="3364" y="1"/>
                  </a:cubicBezTo>
                  <a:cubicBezTo>
                    <a:pt x="2709" y="1"/>
                    <a:pt x="2206" y="337"/>
                    <a:pt x="1884" y="589"/>
                  </a:cubicBezTo>
                  <a:cubicBezTo>
                    <a:pt x="1401" y="967"/>
                    <a:pt x="922" y="1590"/>
                    <a:pt x="702" y="2295"/>
                  </a:cubicBezTo>
                  <a:cubicBezTo>
                    <a:pt x="353" y="2708"/>
                    <a:pt x="123" y="3204"/>
                    <a:pt x="68" y="3693"/>
                  </a:cubicBezTo>
                  <a:cubicBezTo>
                    <a:pt x="0" y="4295"/>
                    <a:pt x="197" y="4850"/>
                    <a:pt x="624" y="5256"/>
                  </a:cubicBezTo>
                  <a:cubicBezTo>
                    <a:pt x="979" y="5594"/>
                    <a:pt x="1423" y="5770"/>
                    <a:pt x="1919" y="5770"/>
                  </a:cubicBezTo>
                  <a:cubicBezTo>
                    <a:pt x="1939" y="5770"/>
                    <a:pt x="1959" y="5770"/>
                    <a:pt x="1979" y="5769"/>
                  </a:cubicBezTo>
                  <a:cubicBezTo>
                    <a:pt x="2050" y="5767"/>
                    <a:pt x="2119" y="5761"/>
                    <a:pt x="2189" y="5751"/>
                  </a:cubicBezTo>
                  <a:cubicBezTo>
                    <a:pt x="2433" y="5828"/>
                    <a:pt x="2687" y="5867"/>
                    <a:pt x="2943" y="5867"/>
                  </a:cubicBezTo>
                  <a:cubicBezTo>
                    <a:pt x="3049" y="5867"/>
                    <a:pt x="3155" y="5860"/>
                    <a:pt x="3260" y="5847"/>
                  </a:cubicBezTo>
                  <a:cubicBezTo>
                    <a:pt x="4065" y="5749"/>
                    <a:pt x="4751" y="5289"/>
                    <a:pt x="5095" y="4617"/>
                  </a:cubicBezTo>
                  <a:cubicBezTo>
                    <a:pt x="5355" y="4108"/>
                    <a:pt x="5401" y="3516"/>
                    <a:pt x="5238" y="2951"/>
                  </a:cubicBezTo>
                  <a:cubicBezTo>
                    <a:pt x="5286" y="2801"/>
                    <a:pt x="5322" y="2646"/>
                    <a:pt x="5343" y="2489"/>
                  </a:cubicBezTo>
                  <a:cubicBezTo>
                    <a:pt x="5414" y="1948"/>
                    <a:pt x="5283" y="1385"/>
                    <a:pt x="4987" y="927"/>
                  </a:cubicBezTo>
                  <a:cubicBezTo>
                    <a:pt x="4977" y="909"/>
                    <a:pt x="4967" y="893"/>
                    <a:pt x="4957" y="875"/>
                  </a:cubicBezTo>
                  <a:cubicBezTo>
                    <a:pt x="4733" y="508"/>
                    <a:pt x="4408" y="248"/>
                    <a:pt x="4022" y="122"/>
                  </a:cubicBezTo>
                  <a:cubicBezTo>
                    <a:pt x="3815" y="43"/>
                    <a:pt x="3594" y="1"/>
                    <a:pt x="33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4653875" y="238100"/>
              <a:ext cx="129875" cy="156075"/>
            </a:xfrm>
            <a:custGeom>
              <a:avLst/>
              <a:gdLst/>
              <a:ahLst/>
              <a:cxnLst/>
              <a:rect l="l" t="t" r="r" b="b"/>
              <a:pathLst>
                <a:path w="5195" h="6243" extrusionOk="0">
                  <a:moveTo>
                    <a:pt x="2266" y="1"/>
                  </a:moveTo>
                  <a:cubicBezTo>
                    <a:pt x="2137" y="1"/>
                    <a:pt x="2009" y="16"/>
                    <a:pt x="1883" y="46"/>
                  </a:cubicBezTo>
                  <a:cubicBezTo>
                    <a:pt x="1660" y="86"/>
                    <a:pt x="1449" y="167"/>
                    <a:pt x="1256" y="285"/>
                  </a:cubicBezTo>
                  <a:cubicBezTo>
                    <a:pt x="699" y="624"/>
                    <a:pt x="443" y="1173"/>
                    <a:pt x="300" y="1559"/>
                  </a:cubicBezTo>
                  <a:cubicBezTo>
                    <a:pt x="84" y="2133"/>
                    <a:pt x="0" y="2912"/>
                    <a:pt x="179" y="3630"/>
                  </a:cubicBezTo>
                  <a:cubicBezTo>
                    <a:pt x="98" y="4164"/>
                    <a:pt x="157" y="4706"/>
                    <a:pt x="366" y="5154"/>
                  </a:cubicBezTo>
                  <a:cubicBezTo>
                    <a:pt x="623" y="5702"/>
                    <a:pt x="1081" y="6073"/>
                    <a:pt x="1656" y="6198"/>
                  </a:cubicBezTo>
                  <a:cubicBezTo>
                    <a:pt x="1787" y="6227"/>
                    <a:pt x="1923" y="6241"/>
                    <a:pt x="2059" y="6242"/>
                  </a:cubicBezTo>
                  <a:cubicBezTo>
                    <a:pt x="2416" y="6242"/>
                    <a:pt x="2763" y="6137"/>
                    <a:pt x="3080" y="5928"/>
                  </a:cubicBezTo>
                  <a:cubicBezTo>
                    <a:pt x="3139" y="5891"/>
                    <a:pt x="3195" y="5849"/>
                    <a:pt x="3249" y="5806"/>
                  </a:cubicBezTo>
                  <a:cubicBezTo>
                    <a:pt x="3602" y="5718"/>
                    <a:pt x="3930" y="5555"/>
                    <a:pt x="4214" y="5329"/>
                  </a:cubicBezTo>
                  <a:cubicBezTo>
                    <a:pt x="4849" y="4826"/>
                    <a:pt x="5195" y="4076"/>
                    <a:pt x="5138" y="3323"/>
                  </a:cubicBezTo>
                  <a:cubicBezTo>
                    <a:pt x="5095" y="2754"/>
                    <a:pt x="4825" y="2224"/>
                    <a:pt x="4393" y="1827"/>
                  </a:cubicBezTo>
                  <a:cubicBezTo>
                    <a:pt x="4356" y="1673"/>
                    <a:pt x="4305" y="1523"/>
                    <a:pt x="4242" y="1377"/>
                  </a:cubicBezTo>
                  <a:cubicBezTo>
                    <a:pt x="4020" y="878"/>
                    <a:pt x="3615" y="466"/>
                    <a:pt x="3124" y="230"/>
                  </a:cubicBezTo>
                  <a:cubicBezTo>
                    <a:pt x="3106" y="220"/>
                    <a:pt x="3089" y="211"/>
                    <a:pt x="3072" y="203"/>
                  </a:cubicBezTo>
                  <a:cubicBezTo>
                    <a:pt x="2812" y="68"/>
                    <a:pt x="2539" y="1"/>
                    <a:pt x="2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1"/>
            <p:cNvSpPr/>
            <p:nvPr/>
          </p:nvSpPr>
          <p:spPr>
            <a:xfrm>
              <a:off x="4352700" y="403800"/>
              <a:ext cx="273525" cy="265900"/>
            </a:xfrm>
            <a:custGeom>
              <a:avLst/>
              <a:gdLst/>
              <a:ahLst/>
              <a:cxnLst/>
              <a:rect l="l" t="t" r="r" b="b"/>
              <a:pathLst>
                <a:path w="10941" h="10636" extrusionOk="0">
                  <a:moveTo>
                    <a:pt x="3325" y="1"/>
                  </a:moveTo>
                  <a:cubicBezTo>
                    <a:pt x="3252" y="1"/>
                    <a:pt x="3178" y="5"/>
                    <a:pt x="3103" y="13"/>
                  </a:cubicBezTo>
                  <a:cubicBezTo>
                    <a:pt x="555" y="294"/>
                    <a:pt x="1" y="5377"/>
                    <a:pt x="300" y="9644"/>
                  </a:cubicBezTo>
                  <a:cubicBezTo>
                    <a:pt x="339" y="10202"/>
                    <a:pt x="803" y="10634"/>
                    <a:pt x="1363" y="10635"/>
                  </a:cubicBezTo>
                  <a:cubicBezTo>
                    <a:pt x="1387" y="10635"/>
                    <a:pt x="1412" y="10634"/>
                    <a:pt x="1438" y="10633"/>
                  </a:cubicBezTo>
                  <a:cubicBezTo>
                    <a:pt x="2025" y="10592"/>
                    <a:pt x="2467" y="10082"/>
                    <a:pt x="2426" y="9495"/>
                  </a:cubicBezTo>
                  <a:cubicBezTo>
                    <a:pt x="2115" y="5070"/>
                    <a:pt x="2866" y="2827"/>
                    <a:pt x="3304" y="2237"/>
                  </a:cubicBezTo>
                  <a:cubicBezTo>
                    <a:pt x="3574" y="2562"/>
                    <a:pt x="4205" y="3618"/>
                    <a:pt x="4665" y="6683"/>
                  </a:cubicBezTo>
                  <a:cubicBezTo>
                    <a:pt x="4763" y="7334"/>
                    <a:pt x="4895" y="8227"/>
                    <a:pt x="5658" y="8816"/>
                  </a:cubicBezTo>
                  <a:cubicBezTo>
                    <a:pt x="6105" y="9163"/>
                    <a:pt x="6622" y="9265"/>
                    <a:pt x="6961" y="9333"/>
                  </a:cubicBezTo>
                  <a:lnTo>
                    <a:pt x="9580" y="9851"/>
                  </a:lnTo>
                  <a:cubicBezTo>
                    <a:pt x="9648" y="9865"/>
                    <a:pt x="9716" y="9871"/>
                    <a:pt x="9783" y="9871"/>
                  </a:cubicBezTo>
                  <a:cubicBezTo>
                    <a:pt x="10281" y="9871"/>
                    <a:pt x="10726" y="9520"/>
                    <a:pt x="10826" y="9013"/>
                  </a:cubicBezTo>
                  <a:cubicBezTo>
                    <a:pt x="10941" y="8439"/>
                    <a:pt x="10569" y="7880"/>
                    <a:pt x="9995" y="7763"/>
                  </a:cubicBezTo>
                  <a:lnTo>
                    <a:pt x="7376" y="7243"/>
                  </a:lnTo>
                  <a:cubicBezTo>
                    <a:pt x="7261" y="7221"/>
                    <a:pt x="7022" y="7173"/>
                    <a:pt x="6963" y="7133"/>
                  </a:cubicBezTo>
                  <a:cubicBezTo>
                    <a:pt x="6874" y="7046"/>
                    <a:pt x="6805" y="6588"/>
                    <a:pt x="6763" y="6307"/>
                  </a:cubicBezTo>
                  <a:cubicBezTo>
                    <a:pt x="6133" y="2120"/>
                    <a:pt x="4984" y="1"/>
                    <a:pt x="3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1"/>
            <p:cNvSpPr/>
            <p:nvPr/>
          </p:nvSpPr>
          <p:spPr>
            <a:xfrm>
              <a:off x="4570050" y="597300"/>
              <a:ext cx="434800" cy="332175"/>
            </a:xfrm>
            <a:custGeom>
              <a:avLst/>
              <a:gdLst/>
              <a:ahLst/>
              <a:cxnLst/>
              <a:rect l="l" t="t" r="r" b="b"/>
              <a:pathLst>
                <a:path w="17392" h="13287" extrusionOk="0">
                  <a:moveTo>
                    <a:pt x="1075" y="0"/>
                  </a:moveTo>
                  <a:cubicBezTo>
                    <a:pt x="523" y="0"/>
                    <a:pt x="57" y="452"/>
                    <a:pt x="30" y="1015"/>
                  </a:cubicBezTo>
                  <a:cubicBezTo>
                    <a:pt x="1" y="1603"/>
                    <a:pt x="454" y="2101"/>
                    <a:pt x="1042" y="2130"/>
                  </a:cubicBezTo>
                  <a:cubicBezTo>
                    <a:pt x="5070" y="2326"/>
                    <a:pt x="5848" y="4359"/>
                    <a:pt x="6221" y="5336"/>
                  </a:cubicBezTo>
                  <a:cubicBezTo>
                    <a:pt x="6361" y="5701"/>
                    <a:pt x="6482" y="6016"/>
                    <a:pt x="6787" y="6252"/>
                  </a:cubicBezTo>
                  <a:cubicBezTo>
                    <a:pt x="7196" y="6570"/>
                    <a:pt x="7641" y="6679"/>
                    <a:pt x="8077" y="6679"/>
                  </a:cubicBezTo>
                  <a:cubicBezTo>
                    <a:pt x="8686" y="6679"/>
                    <a:pt x="9276" y="6465"/>
                    <a:pt x="9719" y="6305"/>
                  </a:cubicBezTo>
                  <a:cubicBezTo>
                    <a:pt x="10459" y="6038"/>
                    <a:pt x="11214" y="5932"/>
                    <a:pt x="11946" y="5932"/>
                  </a:cubicBezTo>
                  <a:cubicBezTo>
                    <a:pt x="13068" y="5932"/>
                    <a:pt x="14138" y="6182"/>
                    <a:pt x="15019" y="6480"/>
                  </a:cubicBezTo>
                  <a:cubicBezTo>
                    <a:pt x="13998" y="7824"/>
                    <a:pt x="9086" y="11023"/>
                    <a:pt x="7346" y="11158"/>
                  </a:cubicBezTo>
                  <a:cubicBezTo>
                    <a:pt x="6777" y="11204"/>
                    <a:pt x="6344" y="11691"/>
                    <a:pt x="6366" y="12262"/>
                  </a:cubicBezTo>
                  <a:cubicBezTo>
                    <a:pt x="6388" y="12832"/>
                    <a:pt x="6857" y="13284"/>
                    <a:pt x="7428" y="13286"/>
                  </a:cubicBezTo>
                  <a:cubicBezTo>
                    <a:pt x="7456" y="13286"/>
                    <a:pt x="7484" y="13285"/>
                    <a:pt x="7512" y="13282"/>
                  </a:cubicBezTo>
                  <a:cubicBezTo>
                    <a:pt x="9371" y="13137"/>
                    <a:pt x="16934" y="9092"/>
                    <a:pt x="17300" y="6478"/>
                  </a:cubicBezTo>
                  <a:cubicBezTo>
                    <a:pt x="17391" y="5821"/>
                    <a:pt x="17120" y="4982"/>
                    <a:pt x="16079" y="4594"/>
                  </a:cubicBezTo>
                  <a:cubicBezTo>
                    <a:pt x="14981" y="4186"/>
                    <a:pt x="13539" y="3806"/>
                    <a:pt x="11962" y="3806"/>
                  </a:cubicBezTo>
                  <a:cubicBezTo>
                    <a:pt x="10992" y="3806"/>
                    <a:pt x="9970" y="3950"/>
                    <a:pt x="8947" y="4319"/>
                  </a:cubicBezTo>
                  <a:cubicBezTo>
                    <a:pt x="8742" y="4394"/>
                    <a:pt x="8398" y="4520"/>
                    <a:pt x="8205" y="4559"/>
                  </a:cubicBezTo>
                  <a:cubicBezTo>
                    <a:pt x="7749" y="3367"/>
                    <a:pt x="6537" y="264"/>
                    <a:pt x="1144" y="3"/>
                  </a:cubicBezTo>
                  <a:cubicBezTo>
                    <a:pt x="1121" y="1"/>
                    <a:pt x="1098" y="0"/>
                    <a:pt x="10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3908325" y="616400"/>
              <a:ext cx="876850" cy="855375"/>
            </a:xfrm>
            <a:custGeom>
              <a:avLst/>
              <a:gdLst/>
              <a:ahLst/>
              <a:cxnLst/>
              <a:rect l="l" t="t" r="r" b="b"/>
              <a:pathLst>
                <a:path w="35074" h="34215" extrusionOk="0">
                  <a:moveTo>
                    <a:pt x="19137" y="0"/>
                  </a:moveTo>
                  <a:cubicBezTo>
                    <a:pt x="18982" y="0"/>
                    <a:pt x="18824" y="35"/>
                    <a:pt x="18676" y="107"/>
                  </a:cubicBezTo>
                  <a:cubicBezTo>
                    <a:pt x="15035" y="1865"/>
                    <a:pt x="11049" y="4896"/>
                    <a:pt x="6831" y="9114"/>
                  </a:cubicBezTo>
                  <a:cubicBezTo>
                    <a:pt x="3109" y="12836"/>
                    <a:pt x="770" y="17354"/>
                    <a:pt x="245" y="21837"/>
                  </a:cubicBezTo>
                  <a:cubicBezTo>
                    <a:pt x="0" y="23930"/>
                    <a:pt x="56" y="26977"/>
                    <a:pt x="1713" y="29605"/>
                  </a:cubicBezTo>
                  <a:cubicBezTo>
                    <a:pt x="3749" y="32834"/>
                    <a:pt x="7401" y="34214"/>
                    <a:pt x="10963" y="34214"/>
                  </a:cubicBezTo>
                  <a:cubicBezTo>
                    <a:pt x="12416" y="34214"/>
                    <a:pt x="13854" y="33985"/>
                    <a:pt x="15162" y="33557"/>
                  </a:cubicBezTo>
                  <a:cubicBezTo>
                    <a:pt x="19965" y="31987"/>
                    <a:pt x="23664" y="28151"/>
                    <a:pt x="26350" y="24985"/>
                  </a:cubicBezTo>
                  <a:cubicBezTo>
                    <a:pt x="29078" y="21767"/>
                    <a:pt x="33821" y="15769"/>
                    <a:pt x="34926" y="11738"/>
                  </a:cubicBezTo>
                  <a:cubicBezTo>
                    <a:pt x="35074" y="11174"/>
                    <a:pt x="34740" y="10595"/>
                    <a:pt x="34178" y="10440"/>
                  </a:cubicBezTo>
                  <a:cubicBezTo>
                    <a:pt x="34084" y="10414"/>
                    <a:pt x="33989" y="10402"/>
                    <a:pt x="33896" y="10402"/>
                  </a:cubicBezTo>
                  <a:cubicBezTo>
                    <a:pt x="33432" y="10402"/>
                    <a:pt x="33005" y="10707"/>
                    <a:pt x="32872" y="11175"/>
                  </a:cubicBezTo>
                  <a:cubicBezTo>
                    <a:pt x="32144" y="13829"/>
                    <a:pt x="29174" y="18362"/>
                    <a:pt x="24725" y="23606"/>
                  </a:cubicBezTo>
                  <a:cubicBezTo>
                    <a:pt x="22066" y="26743"/>
                    <a:pt x="18770" y="30136"/>
                    <a:pt x="14499" y="31533"/>
                  </a:cubicBezTo>
                  <a:cubicBezTo>
                    <a:pt x="13426" y="31884"/>
                    <a:pt x="12225" y="32073"/>
                    <a:pt x="11009" y="32073"/>
                  </a:cubicBezTo>
                  <a:cubicBezTo>
                    <a:pt x="8105" y="32073"/>
                    <a:pt x="5107" y="30996"/>
                    <a:pt x="3515" y="28469"/>
                  </a:cubicBezTo>
                  <a:cubicBezTo>
                    <a:pt x="2189" y="26368"/>
                    <a:pt x="2156" y="23837"/>
                    <a:pt x="2362" y="22085"/>
                  </a:cubicBezTo>
                  <a:cubicBezTo>
                    <a:pt x="2831" y="18075"/>
                    <a:pt x="4953" y="14004"/>
                    <a:pt x="8337" y="10620"/>
                  </a:cubicBezTo>
                  <a:cubicBezTo>
                    <a:pt x="12386" y="6571"/>
                    <a:pt x="16176" y="3679"/>
                    <a:pt x="19602" y="2024"/>
                  </a:cubicBezTo>
                  <a:cubicBezTo>
                    <a:pt x="20132" y="1769"/>
                    <a:pt x="20353" y="1133"/>
                    <a:pt x="20097" y="603"/>
                  </a:cubicBezTo>
                  <a:cubicBezTo>
                    <a:pt x="19914" y="222"/>
                    <a:pt x="19532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4015950" y="913450"/>
              <a:ext cx="448325" cy="456025"/>
            </a:xfrm>
            <a:custGeom>
              <a:avLst/>
              <a:gdLst/>
              <a:ahLst/>
              <a:cxnLst/>
              <a:rect l="l" t="t" r="r" b="b"/>
              <a:pathLst>
                <a:path w="17933" h="18241" extrusionOk="0">
                  <a:moveTo>
                    <a:pt x="3470" y="1"/>
                  </a:moveTo>
                  <a:cubicBezTo>
                    <a:pt x="2627" y="1"/>
                    <a:pt x="1784" y="80"/>
                    <a:pt x="954" y="244"/>
                  </a:cubicBezTo>
                  <a:cubicBezTo>
                    <a:pt x="377" y="358"/>
                    <a:pt x="1" y="918"/>
                    <a:pt x="114" y="1495"/>
                  </a:cubicBezTo>
                  <a:cubicBezTo>
                    <a:pt x="215" y="2003"/>
                    <a:pt x="660" y="2355"/>
                    <a:pt x="1159" y="2355"/>
                  </a:cubicBezTo>
                  <a:cubicBezTo>
                    <a:pt x="1227" y="2355"/>
                    <a:pt x="1296" y="2348"/>
                    <a:pt x="1366" y="2335"/>
                  </a:cubicBezTo>
                  <a:cubicBezTo>
                    <a:pt x="2065" y="2197"/>
                    <a:pt x="2775" y="2130"/>
                    <a:pt x="3486" y="2130"/>
                  </a:cubicBezTo>
                  <a:cubicBezTo>
                    <a:pt x="6693" y="2130"/>
                    <a:pt x="9902" y="3493"/>
                    <a:pt x="12064" y="5877"/>
                  </a:cubicBezTo>
                  <a:cubicBezTo>
                    <a:pt x="14705" y="8790"/>
                    <a:pt x="15681" y="13104"/>
                    <a:pt x="14551" y="16869"/>
                  </a:cubicBezTo>
                  <a:cubicBezTo>
                    <a:pt x="14345" y="17553"/>
                    <a:pt x="14858" y="18241"/>
                    <a:pt x="15572" y="18241"/>
                  </a:cubicBezTo>
                  <a:cubicBezTo>
                    <a:pt x="16042" y="18240"/>
                    <a:pt x="16456" y="17932"/>
                    <a:pt x="16592" y="17483"/>
                  </a:cubicBezTo>
                  <a:cubicBezTo>
                    <a:pt x="17932" y="13017"/>
                    <a:pt x="16774" y="7901"/>
                    <a:pt x="13641" y="4447"/>
                  </a:cubicBezTo>
                  <a:cubicBezTo>
                    <a:pt x="11077" y="1619"/>
                    <a:pt x="7275" y="1"/>
                    <a:pt x="3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4539975" y="81467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9" y="1"/>
                  </a:moveTo>
                  <a:cubicBezTo>
                    <a:pt x="2267" y="1"/>
                    <a:pt x="1403" y="517"/>
                    <a:pt x="812" y="1392"/>
                  </a:cubicBezTo>
                  <a:cubicBezTo>
                    <a:pt x="0" y="2592"/>
                    <a:pt x="8" y="4014"/>
                    <a:pt x="829" y="4568"/>
                  </a:cubicBezTo>
                  <a:cubicBezTo>
                    <a:pt x="1051" y="4718"/>
                    <a:pt x="1309" y="4789"/>
                    <a:pt x="1584" y="4789"/>
                  </a:cubicBezTo>
                  <a:cubicBezTo>
                    <a:pt x="2326" y="4789"/>
                    <a:pt x="3189" y="4273"/>
                    <a:pt x="3780" y="3398"/>
                  </a:cubicBezTo>
                  <a:cubicBezTo>
                    <a:pt x="4591" y="2197"/>
                    <a:pt x="4584" y="775"/>
                    <a:pt x="3764" y="221"/>
                  </a:cubicBezTo>
                  <a:cubicBezTo>
                    <a:pt x="3542" y="72"/>
                    <a:pt x="3284" y="1"/>
                    <a:pt x="30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4375425" y="70352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8" y="1"/>
                  </a:moveTo>
                  <a:cubicBezTo>
                    <a:pt x="2266" y="1"/>
                    <a:pt x="1402" y="517"/>
                    <a:pt x="811" y="1392"/>
                  </a:cubicBezTo>
                  <a:cubicBezTo>
                    <a:pt x="0" y="2592"/>
                    <a:pt x="8" y="4015"/>
                    <a:pt x="828" y="4568"/>
                  </a:cubicBezTo>
                  <a:cubicBezTo>
                    <a:pt x="1049" y="4718"/>
                    <a:pt x="1307" y="4789"/>
                    <a:pt x="1582" y="4789"/>
                  </a:cubicBezTo>
                  <a:cubicBezTo>
                    <a:pt x="2325" y="4789"/>
                    <a:pt x="3189" y="4273"/>
                    <a:pt x="3780" y="3397"/>
                  </a:cubicBezTo>
                  <a:cubicBezTo>
                    <a:pt x="4591" y="2197"/>
                    <a:pt x="4583" y="775"/>
                    <a:pt x="3763" y="222"/>
                  </a:cubicBezTo>
                  <a:cubicBezTo>
                    <a:pt x="3542" y="72"/>
                    <a:pt x="328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1"/>
            <p:cNvSpPr/>
            <p:nvPr/>
          </p:nvSpPr>
          <p:spPr>
            <a:xfrm>
              <a:off x="4083600" y="1078375"/>
              <a:ext cx="112825" cy="108150"/>
            </a:xfrm>
            <a:custGeom>
              <a:avLst/>
              <a:gdLst/>
              <a:ahLst/>
              <a:cxnLst/>
              <a:rect l="l" t="t" r="r" b="b"/>
              <a:pathLst>
                <a:path w="4513" h="4326" extrusionOk="0">
                  <a:moveTo>
                    <a:pt x="3343" y="1"/>
                  </a:moveTo>
                  <a:cubicBezTo>
                    <a:pt x="3071" y="1"/>
                    <a:pt x="2798" y="105"/>
                    <a:pt x="2591" y="312"/>
                  </a:cubicBezTo>
                  <a:lnTo>
                    <a:pt x="395" y="2508"/>
                  </a:lnTo>
                  <a:cubicBezTo>
                    <a:pt x="91" y="2813"/>
                    <a:pt x="0" y="3270"/>
                    <a:pt x="165" y="3669"/>
                  </a:cubicBezTo>
                  <a:cubicBezTo>
                    <a:pt x="330" y="4066"/>
                    <a:pt x="718" y="4326"/>
                    <a:pt x="1149" y="4326"/>
                  </a:cubicBezTo>
                  <a:cubicBezTo>
                    <a:pt x="1431" y="4326"/>
                    <a:pt x="1702" y="4215"/>
                    <a:pt x="1902" y="4014"/>
                  </a:cubicBezTo>
                  <a:lnTo>
                    <a:pt x="4096" y="1819"/>
                  </a:lnTo>
                  <a:cubicBezTo>
                    <a:pt x="4512" y="1403"/>
                    <a:pt x="4512" y="729"/>
                    <a:pt x="4096" y="312"/>
                  </a:cubicBezTo>
                  <a:cubicBezTo>
                    <a:pt x="3888" y="105"/>
                    <a:pt x="3616" y="1"/>
                    <a:pt x="3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4175250" y="1153825"/>
              <a:ext cx="112825" cy="108175"/>
            </a:xfrm>
            <a:custGeom>
              <a:avLst/>
              <a:gdLst/>
              <a:ahLst/>
              <a:cxnLst/>
              <a:rect l="l" t="t" r="r" b="b"/>
              <a:pathLst>
                <a:path w="4513" h="4327" extrusionOk="0">
                  <a:moveTo>
                    <a:pt x="3344" y="0"/>
                  </a:moveTo>
                  <a:cubicBezTo>
                    <a:pt x="3071" y="0"/>
                    <a:pt x="2799" y="104"/>
                    <a:pt x="2591" y="313"/>
                  </a:cubicBezTo>
                  <a:lnTo>
                    <a:pt x="397" y="2508"/>
                  </a:lnTo>
                  <a:cubicBezTo>
                    <a:pt x="92" y="2812"/>
                    <a:pt x="0" y="3271"/>
                    <a:pt x="165" y="3668"/>
                  </a:cubicBezTo>
                  <a:cubicBezTo>
                    <a:pt x="330" y="4067"/>
                    <a:pt x="718" y="4326"/>
                    <a:pt x="1149" y="4326"/>
                  </a:cubicBezTo>
                  <a:cubicBezTo>
                    <a:pt x="1432" y="4326"/>
                    <a:pt x="1703" y="4214"/>
                    <a:pt x="1902" y="4014"/>
                  </a:cubicBezTo>
                  <a:lnTo>
                    <a:pt x="4097" y="1819"/>
                  </a:lnTo>
                  <a:cubicBezTo>
                    <a:pt x="4513" y="1402"/>
                    <a:pt x="4513" y="729"/>
                    <a:pt x="4097" y="313"/>
                  </a:cubicBezTo>
                  <a:cubicBezTo>
                    <a:pt x="3889" y="104"/>
                    <a:pt x="3616" y="0"/>
                    <a:pt x="3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41"/>
          <p:cNvGrpSpPr/>
          <p:nvPr/>
        </p:nvGrpSpPr>
        <p:grpSpPr>
          <a:xfrm>
            <a:off x="5149830" y="2961077"/>
            <a:ext cx="563996" cy="527253"/>
            <a:chOff x="866242" y="485071"/>
            <a:chExt cx="900377" cy="841720"/>
          </a:xfrm>
        </p:grpSpPr>
        <p:sp>
          <p:nvSpPr>
            <p:cNvPr id="1271" name="Google Shape;1271;p41"/>
            <p:cNvSpPr/>
            <p:nvPr/>
          </p:nvSpPr>
          <p:spPr>
            <a:xfrm>
              <a:off x="866242" y="528521"/>
              <a:ext cx="900377" cy="794748"/>
            </a:xfrm>
            <a:custGeom>
              <a:avLst/>
              <a:gdLst/>
              <a:ahLst/>
              <a:cxnLst/>
              <a:rect l="l" t="t" r="r" b="b"/>
              <a:pathLst>
                <a:path w="52158" h="46039" extrusionOk="0">
                  <a:moveTo>
                    <a:pt x="37021" y="1"/>
                  </a:moveTo>
                  <a:cubicBezTo>
                    <a:pt x="36726" y="224"/>
                    <a:pt x="35466" y="298"/>
                    <a:pt x="33929" y="298"/>
                  </a:cubicBezTo>
                  <a:cubicBezTo>
                    <a:pt x="30926" y="298"/>
                    <a:pt x="26865" y="16"/>
                    <a:pt x="26865" y="16"/>
                  </a:cubicBezTo>
                  <a:cubicBezTo>
                    <a:pt x="26865" y="16"/>
                    <a:pt x="24812" y="2982"/>
                    <a:pt x="25065" y="6932"/>
                  </a:cubicBezTo>
                  <a:cubicBezTo>
                    <a:pt x="25295" y="10513"/>
                    <a:pt x="26409" y="17540"/>
                    <a:pt x="24345" y="17540"/>
                  </a:cubicBezTo>
                  <a:cubicBezTo>
                    <a:pt x="24132" y="17540"/>
                    <a:pt x="23885" y="17465"/>
                    <a:pt x="23600" y="17304"/>
                  </a:cubicBezTo>
                  <a:cubicBezTo>
                    <a:pt x="20553" y="15581"/>
                    <a:pt x="23574" y="845"/>
                    <a:pt x="23574" y="845"/>
                  </a:cubicBezTo>
                  <a:lnTo>
                    <a:pt x="23574" y="845"/>
                  </a:lnTo>
                  <a:cubicBezTo>
                    <a:pt x="23574" y="845"/>
                    <a:pt x="20038" y="2085"/>
                    <a:pt x="17416" y="4146"/>
                  </a:cubicBezTo>
                  <a:cubicBezTo>
                    <a:pt x="14796" y="6207"/>
                    <a:pt x="14367" y="6784"/>
                    <a:pt x="14752" y="11475"/>
                  </a:cubicBezTo>
                  <a:cubicBezTo>
                    <a:pt x="15137" y="16165"/>
                    <a:pt x="22041" y="20598"/>
                    <a:pt x="22128" y="23231"/>
                  </a:cubicBezTo>
                  <a:cubicBezTo>
                    <a:pt x="22162" y="24270"/>
                    <a:pt x="21338" y="24938"/>
                    <a:pt x="20232" y="24938"/>
                  </a:cubicBezTo>
                  <a:cubicBezTo>
                    <a:pt x="18533" y="24938"/>
                    <a:pt x="16170" y="23362"/>
                    <a:pt x="15228" y="19127"/>
                  </a:cubicBezTo>
                  <a:cubicBezTo>
                    <a:pt x="13672" y="12135"/>
                    <a:pt x="10746" y="7860"/>
                    <a:pt x="10746" y="7860"/>
                  </a:cubicBezTo>
                  <a:cubicBezTo>
                    <a:pt x="10746" y="7860"/>
                    <a:pt x="7301" y="14284"/>
                    <a:pt x="5741" y="16673"/>
                  </a:cubicBezTo>
                  <a:cubicBezTo>
                    <a:pt x="4181" y="19062"/>
                    <a:pt x="6405" y="20869"/>
                    <a:pt x="9522" y="22922"/>
                  </a:cubicBezTo>
                  <a:cubicBezTo>
                    <a:pt x="12639" y="24975"/>
                    <a:pt x="15883" y="29825"/>
                    <a:pt x="12039" y="29977"/>
                  </a:cubicBezTo>
                  <a:cubicBezTo>
                    <a:pt x="12013" y="29978"/>
                    <a:pt x="11987" y="29979"/>
                    <a:pt x="11961" y="29979"/>
                  </a:cubicBezTo>
                  <a:cubicBezTo>
                    <a:pt x="8144" y="29979"/>
                    <a:pt x="4427" y="18898"/>
                    <a:pt x="4427" y="18897"/>
                  </a:cubicBezTo>
                  <a:lnTo>
                    <a:pt x="4427" y="18897"/>
                  </a:lnTo>
                  <a:cubicBezTo>
                    <a:pt x="4427" y="18898"/>
                    <a:pt x="1" y="29849"/>
                    <a:pt x="6098" y="34943"/>
                  </a:cubicBezTo>
                  <a:cubicBezTo>
                    <a:pt x="8300" y="36781"/>
                    <a:pt x="10693" y="37369"/>
                    <a:pt x="12852" y="37369"/>
                  </a:cubicBezTo>
                  <a:cubicBezTo>
                    <a:pt x="16672" y="37369"/>
                    <a:pt x="19760" y="35529"/>
                    <a:pt x="19760" y="35529"/>
                  </a:cubicBezTo>
                  <a:cubicBezTo>
                    <a:pt x="19760" y="35529"/>
                    <a:pt x="20511" y="42326"/>
                    <a:pt x="29252" y="45358"/>
                  </a:cubicBezTo>
                  <a:cubicBezTo>
                    <a:pt x="30634" y="45837"/>
                    <a:pt x="31944" y="46039"/>
                    <a:pt x="33171" y="46039"/>
                  </a:cubicBezTo>
                  <a:cubicBezTo>
                    <a:pt x="39706" y="46039"/>
                    <a:pt x="43880" y="40316"/>
                    <a:pt x="43880" y="40316"/>
                  </a:cubicBezTo>
                  <a:lnTo>
                    <a:pt x="43880" y="40316"/>
                  </a:lnTo>
                  <a:cubicBezTo>
                    <a:pt x="43261" y="40386"/>
                    <a:pt x="42629" y="40419"/>
                    <a:pt x="41992" y="40419"/>
                  </a:cubicBezTo>
                  <a:cubicBezTo>
                    <a:pt x="35865" y="40419"/>
                    <a:pt x="29303" y="37385"/>
                    <a:pt x="29237" y="35895"/>
                  </a:cubicBezTo>
                  <a:cubicBezTo>
                    <a:pt x="29205" y="35169"/>
                    <a:pt x="29805" y="34779"/>
                    <a:pt x="30890" y="34779"/>
                  </a:cubicBezTo>
                  <a:cubicBezTo>
                    <a:pt x="32269" y="34779"/>
                    <a:pt x="34432" y="35410"/>
                    <a:pt x="37078" y="36787"/>
                  </a:cubicBezTo>
                  <a:cubicBezTo>
                    <a:pt x="40024" y="38321"/>
                    <a:pt x="42132" y="38610"/>
                    <a:pt x="43304" y="38610"/>
                  </a:cubicBezTo>
                  <a:cubicBezTo>
                    <a:pt x="44012" y="38610"/>
                    <a:pt x="44378" y="38504"/>
                    <a:pt x="44378" y="38504"/>
                  </a:cubicBezTo>
                  <a:cubicBezTo>
                    <a:pt x="47014" y="36772"/>
                    <a:pt x="48495" y="32820"/>
                    <a:pt x="48495" y="32820"/>
                  </a:cubicBezTo>
                  <a:lnTo>
                    <a:pt x="48495" y="32820"/>
                  </a:lnTo>
                  <a:cubicBezTo>
                    <a:pt x="46915" y="33383"/>
                    <a:pt x="44946" y="33607"/>
                    <a:pt x="42945" y="33607"/>
                  </a:cubicBezTo>
                  <a:cubicBezTo>
                    <a:pt x="38198" y="33607"/>
                    <a:pt x="33270" y="32346"/>
                    <a:pt x="32922" y="31362"/>
                  </a:cubicBezTo>
                  <a:cubicBezTo>
                    <a:pt x="32641" y="30573"/>
                    <a:pt x="33411" y="30097"/>
                    <a:pt x="35031" y="30097"/>
                  </a:cubicBezTo>
                  <a:cubicBezTo>
                    <a:pt x="36281" y="30097"/>
                    <a:pt x="38038" y="30380"/>
                    <a:pt x="40210" y="31022"/>
                  </a:cubicBezTo>
                  <a:cubicBezTo>
                    <a:pt x="41648" y="31447"/>
                    <a:pt x="43038" y="31598"/>
                    <a:pt x="44289" y="31598"/>
                  </a:cubicBezTo>
                  <a:cubicBezTo>
                    <a:pt x="47373" y="31598"/>
                    <a:pt x="49605" y="30677"/>
                    <a:pt x="49605" y="30677"/>
                  </a:cubicBezTo>
                  <a:cubicBezTo>
                    <a:pt x="48346" y="28212"/>
                    <a:pt x="50531" y="21871"/>
                    <a:pt x="50531" y="21871"/>
                  </a:cubicBezTo>
                  <a:lnTo>
                    <a:pt x="50531" y="21871"/>
                  </a:lnTo>
                  <a:cubicBezTo>
                    <a:pt x="48304" y="23923"/>
                    <a:pt x="43855" y="24847"/>
                    <a:pt x="40502" y="24847"/>
                  </a:cubicBezTo>
                  <a:cubicBezTo>
                    <a:pt x="38063" y="24847"/>
                    <a:pt x="36203" y="24358"/>
                    <a:pt x="36203" y="23456"/>
                  </a:cubicBezTo>
                  <a:cubicBezTo>
                    <a:pt x="36202" y="22049"/>
                    <a:pt x="37623" y="21743"/>
                    <a:pt x="40177" y="21743"/>
                  </a:cubicBezTo>
                  <a:cubicBezTo>
                    <a:pt x="41506" y="21743"/>
                    <a:pt x="43143" y="21826"/>
                    <a:pt x="45045" y="21880"/>
                  </a:cubicBezTo>
                  <a:cubicBezTo>
                    <a:pt x="45187" y="21884"/>
                    <a:pt x="45327" y="21886"/>
                    <a:pt x="45464" y="21886"/>
                  </a:cubicBezTo>
                  <a:cubicBezTo>
                    <a:pt x="50678" y="21886"/>
                    <a:pt x="52129" y="19070"/>
                    <a:pt x="52129" y="19070"/>
                  </a:cubicBezTo>
                  <a:cubicBezTo>
                    <a:pt x="52129" y="19070"/>
                    <a:pt x="52158" y="17671"/>
                    <a:pt x="50177" y="14383"/>
                  </a:cubicBezTo>
                  <a:cubicBezTo>
                    <a:pt x="48197" y="11094"/>
                    <a:pt x="50501" y="2366"/>
                    <a:pt x="50501" y="2366"/>
                  </a:cubicBezTo>
                  <a:cubicBezTo>
                    <a:pt x="50501" y="2366"/>
                    <a:pt x="45879" y="1962"/>
                    <a:pt x="43472" y="978"/>
                  </a:cubicBezTo>
                  <a:cubicBezTo>
                    <a:pt x="42843" y="722"/>
                    <a:pt x="42214" y="588"/>
                    <a:pt x="41621" y="588"/>
                  </a:cubicBezTo>
                  <a:cubicBezTo>
                    <a:pt x="39942" y="588"/>
                    <a:pt x="38562" y="1659"/>
                    <a:pt x="38357" y="4031"/>
                  </a:cubicBezTo>
                  <a:cubicBezTo>
                    <a:pt x="38123" y="6733"/>
                    <a:pt x="35984" y="9729"/>
                    <a:pt x="33789" y="9729"/>
                  </a:cubicBezTo>
                  <a:cubicBezTo>
                    <a:pt x="33377" y="9729"/>
                    <a:pt x="32962" y="9623"/>
                    <a:pt x="32558" y="9389"/>
                  </a:cubicBezTo>
                  <a:cubicBezTo>
                    <a:pt x="30005" y="7912"/>
                    <a:pt x="37021" y="1"/>
                    <a:pt x="3702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1"/>
            <p:cNvSpPr/>
            <p:nvPr/>
          </p:nvSpPr>
          <p:spPr>
            <a:xfrm>
              <a:off x="1114223" y="528815"/>
              <a:ext cx="384574" cy="360061"/>
            </a:xfrm>
            <a:custGeom>
              <a:avLst/>
              <a:gdLst/>
              <a:ahLst/>
              <a:cxnLst/>
              <a:rect l="l" t="t" r="r" b="b"/>
              <a:pathLst>
                <a:path w="22278" h="20858" extrusionOk="0">
                  <a:moveTo>
                    <a:pt x="12499" y="0"/>
                  </a:moveTo>
                  <a:cubicBezTo>
                    <a:pt x="12499" y="0"/>
                    <a:pt x="10446" y="2966"/>
                    <a:pt x="10700" y="6915"/>
                  </a:cubicBezTo>
                  <a:cubicBezTo>
                    <a:pt x="10929" y="10496"/>
                    <a:pt x="12043" y="17523"/>
                    <a:pt x="9980" y="17523"/>
                  </a:cubicBezTo>
                  <a:cubicBezTo>
                    <a:pt x="9767" y="17523"/>
                    <a:pt x="9520" y="17448"/>
                    <a:pt x="9235" y="17287"/>
                  </a:cubicBezTo>
                  <a:cubicBezTo>
                    <a:pt x="6187" y="15564"/>
                    <a:pt x="9209" y="829"/>
                    <a:pt x="9209" y="829"/>
                  </a:cubicBezTo>
                  <a:lnTo>
                    <a:pt x="9209" y="829"/>
                  </a:lnTo>
                  <a:cubicBezTo>
                    <a:pt x="9209" y="829"/>
                    <a:pt x="5672" y="2068"/>
                    <a:pt x="3050" y="4130"/>
                  </a:cubicBezTo>
                  <a:cubicBezTo>
                    <a:pt x="429" y="6192"/>
                    <a:pt x="1" y="6768"/>
                    <a:pt x="386" y="11458"/>
                  </a:cubicBezTo>
                  <a:cubicBezTo>
                    <a:pt x="396" y="11579"/>
                    <a:pt x="413" y="11699"/>
                    <a:pt x="432" y="11819"/>
                  </a:cubicBezTo>
                  <a:cubicBezTo>
                    <a:pt x="863" y="12734"/>
                    <a:pt x="1331" y="13653"/>
                    <a:pt x="1845" y="14568"/>
                  </a:cubicBezTo>
                  <a:cubicBezTo>
                    <a:pt x="4848" y="19927"/>
                    <a:pt x="8608" y="20857"/>
                    <a:pt x="10859" y="20857"/>
                  </a:cubicBezTo>
                  <a:cubicBezTo>
                    <a:pt x="12056" y="20857"/>
                    <a:pt x="12826" y="20594"/>
                    <a:pt x="12826" y="20594"/>
                  </a:cubicBezTo>
                  <a:lnTo>
                    <a:pt x="20473" y="12221"/>
                  </a:lnTo>
                  <a:cubicBezTo>
                    <a:pt x="20076" y="11426"/>
                    <a:pt x="19805" y="10577"/>
                    <a:pt x="19666" y="9701"/>
                  </a:cubicBezTo>
                  <a:cubicBezTo>
                    <a:pt x="19585" y="9709"/>
                    <a:pt x="19505" y="9713"/>
                    <a:pt x="19425" y="9713"/>
                  </a:cubicBezTo>
                  <a:cubicBezTo>
                    <a:pt x="19012" y="9713"/>
                    <a:pt x="18597" y="9607"/>
                    <a:pt x="18193" y="9373"/>
                  </a:cubicBezTo>
                  <a:cubicBezTo>
                    <a:pt x="16274" y="8263"/>
                    <a:pt x="19754" y="3526"/>
                    <a:pt x="21606" y="1235"/>
                  </a:cubicBezTo>
                  <a:cubicBezTo>
                    <a:pt x="21836" y="826"/>
                    <a:pt x="22063" y="453"/>
                    <a:pt x="22278" y="121"/>
                  </a:cubicBezTo>
                  <a:lnTo>
                    <a:pt x="22278" y="121"/>
                  </a:lnTo>
                  <a:cubicBezTo>
                    <a:pt x="21730" y="239"/>
                    <a:pt x="20722" y="281"/>
                    <a:pt x="19554" y="281"/>
                  </a:cubicBezTo>
                  <a:cubicBezTo>
                    <a:pt x="16553" y="281"/>
                    <a:pt x="12499" y="0"/>
                    <a:pt x="124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1183930" y="873033"/>
              <a:ext cx="554627" cy="450223"/>
            </a:xfrm>
            <a:custGeom>
              <a:avLst/>
              <a:gdLst/>
              <a:ahLst/>
              <a:cxnLst/>
              <a:rect l="l" t="t" r="r" b="b"/>
              <a:pathLst>
                <a:path w="32129" h="26081" extrusionOk="0">
                  <a:moveTo>
                    <a:pt x="9599" y="0"/>
                  </a:moveTo>
                  <a:lnTo>
                    <a:pt x="9599" y="0"/>
                  </a:lnTo>
                  <a:cubicBezTo>
                    <a:pt x="3921" y="4914"/>
                    <a:pt x="1" y="16230"/>
                    <a:pt x="1" y="16230"/>
                  </a:cubicBezTo>
                  <a:cubicBezTo>
                    <a:pt x="850" y="15873"/>
                    <a:pt x="1357" y="15574"/>
                    <a:pt x="1357" y="15574"/>
                  </a:cubicBezTo>
                  <a:cubicBezTo>
                    <a:pt x="1357" y="15574"/>
                    <a:pt x="1523" y="17073"/>
                    <a:pt x="2604" y="18977"/>
                  </a:cubicBezTo>
                  <a:lnTo>
                    <a:pt x="6829" y="23435"/>
                  </a:lnTo>
                  <a:lnTo>
                    <a:pt x="6840" y="23443"/>
                  </a:lnTo>
                  <a:lnTo>
                    <a:pt x="14804" y="26080"/>
                  </a:lnTo>
                  <a:cubicBezTo>
                    <a:pt x="21318" y="26058"/>
                    <a:pt x="25477" y="20359"/>
                    <a:pt x="25477" y="20359"/>
                  </a:cubicBezTo>
                  <a:lnTo>
                    <a:pt x="25477" y="20359"/>
                  </a:lnTo>
                  <a:cubicBezTo>
                    <a:pt x="24858" y="20429"/>
                    <a:pt x="24226" y="20462"/>
                    <a:pt x="23589" y="20462"/>
                  </a:cubicBezTo>
                  <a:cubicBezTo>
                    <a:pt x="17462" y="20462"/>
                    <a:pt x="10900" y="17428"/>
                    <a:pt x="10834" y="15938"/>
                  </a:cubicBezTo>
                  <a:cubicBezTo>
                    <a:pt x="10802" y="15212"/>
                    <a:pt x="11402" y="14822"/>
                    <a:pt x="12487" y="14822"/>
                  </a:cubicBezTo>
                  <a:cubicBezTo>
                    <a:pt x="13866" y="14822"/>
                    <a:pt x="16029" y="15453"/>
                    <a:pt x="18675" y="16830"/>
                  </a:cubicBezTo>
                  <a:cubicBezTo>
                    <a:pt x="21621" y="18364"/>
                    <a:pt x="23729" y="18653"/>
                    <a:pt x="24901" y="18653"/>
                  </a:cubicBezTo>
                  <a:cubicBezTo>
                    <a:pt x="25609" y="18653"/>
                    <a:pt x="25975" y="18547"/>
                    <a:pt x="25975" y="18547"/>
                  </a:cubicBezTo>
                  <a:cubicBezTo>
                    <a:pt x="28611" y="16815"/>
                    <a:pt x="30092" y="12863"/>
                    <a:pt x="30092" y="12863"/>
                  </a:cubicBezTo>
                  <a:lnTo>
                    <a:pt x="30092" y="12863"/>
                  </a:lnTo>
                  <a:cubicBezTo>
                    <a:pt x="28512" y="13426"/>
                    <a:pt x="26543" y="13650"/>
                    <a:pt x="24542" y="13650"/>
                  </a:cubicBezTo>
                  <a:cubicBezTo>
                    <a:pt x="19795" y="13650"/>
                    <a:pt x="14867" y="12389"/>
                    <a:pt x="14519" y="11405"/>
                  </a:cubicBezTo>
                  <a:cubicBezTo>
                    <a:pt x="14238" y="10616"/>
                    <a:pt x="15008" y="10139"/>
                    <a:pt x="16629" y="10139"/>
                  </a:cubicBezTo>
                  <a:cubicBezTo>
                    <a:pt x="17879" y="10139"/>
                    <a:pt x="19635" y="10423"/>
                    <a:pt x="21807" y="11065"/>
                  </a:cubicBezTo>
                  <a:cubicBezTo>
                    <a:pt x="23245" y="11490"/>
                    <a:pt x="24635" y="11641"/>
                    <a:pt x="25886" y="11641"/>
                  </a:cubicBezTo>
                  <a:cubicBezTo>
                    <a:pt x="28970" y="11641"/>
                    <a:pt x="31202" y="10720"/>
                    <a:pt x="31202" y="10720"/>
                  </a:cubicBezTo>
                  <a:cubicBezTo>
                    <a:pt x="29942" y="8253"/>
                    <a:pt x="32128" y="1914"/>
                    <a:pt x="32128" y="1914"/>
                  </a:cubicBezTo>
                  <a:lnTo>
                    <a:pt x="32128" y="1914"/>
                  </a:lnTo>
                  <a:cubicBezTo>
                    <a:pt x="31558" y="2439"/>
                    <a:pt x="30840" y="2888"/>
                    <a:pt x="30034" y="3270"/>
                  </a:cubicBezTo>
                  <a:cubicBezTo>
                    <a:pt x="26161" y="6258"/>
                    <a:pt x="21642" y="7184"/>
                    <a:pt x="17842" y="7184"/>
                  </a:cubicBezTo>
                  <a:cubicBezTo>
                    <a:pt x="14237" y="7184"/>
                    <a:pt x="11279" y="6350"/>
                    <a:pt x="10138" y="5653"/>
                  </a:cubicBezTo>
                  <a:cubicBezTo>
                    <a:pt x="7758" y="4199"/>
                    <a:pt x="9599" y="0"/>
                    <a:pt x="95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881848" y="485071"/>
              <a:ext cx="879628" cy="841720"/>
            </a:xfrm>
            <a:custGeom>
              <a:avLst/>
              <a:gdLst/>
              <a:ahLst/>
              <a:cxnLst/>
              <a:rect l="l" t="t" r="r" b="b"/>
              <a:pathLst>
                <a:path w="50956" h="48760" extrusionOk="0">
                  <a:moveTo>
                    <a:pt x="47582" y="22561"/>
                  </a:moveTo>
                  <a:cubicBezTo>
                    <a:pt x="45309" y="24154"/>
                    <a:pt x="41545" y="24839"/>
                    <a:pt x="38688" y="24839"/>
                  </a:cubicBezTo>
                  <a:cubicBezTo>
                    <a:pt x="37295" y="24839"/>
                    <a:pt x="36118" y="24676"/>
                    <a:pt x="35435" y="24377"/>
                  </a:cubicBezTo>
                  <a:cubicBezTo>
                    <a:pt x="35132" y="24244"/>
                    <a:pt x="35036" y="24129"/>
                    <a:pt x="35027" y="24109"/>
                  </a:cubicBezTo>
                  <a:cubicBezTo>
                    <a:pt x="35027" y="23802"/>
                    <a:pt x="35124" y="23668"/>
                    <a:pt x="35211" y="23585"/>
                  </a:cubicBezTo>
                  <a:cubicBezTo>
                    <a:pt x="35637" y="23173"/>
                    <a:pt x="36772" y="23061"/>
                    <a:pt x="38331" y="23061"/>
                  </a:cubicBezTo>
                  <a:cubicBezTo>
                    <a:pt x="39201" y="23061"/>
                    <a:pt x="40204" y="23095"/>
                    <a:pt x="41288" y="23133"/>
                  </a:cubicBezTo>
                  <a:cubicBezTo>
                    <a:pt x="41886" y="23154"/>
                    <a:pt x="42520" y="23178"/>
                    <a:pt x="43186" y="23196"/>
                  </a:cubicBezTo>
                  <a:cubicBezTo>
                    <a:pt x="43339" y="23200"/>
                    <a:pt x="43490" y="23202"/>
                    <a:pt x="43638" y="23202"/>
                  </a:cubicBezTo>
                  <a:cubicBezTo>
                    <a:pt x="45277" y="23202"/>
                    <a:pt x="46567" y="22938"/>
                    <a:pt x="47582" y="22561"/>
                  </a:cubicBezTo>
                  <a:close/>
                  <a:moveTo>
                    <a:pt x="4068" y="21625"/>
                  </a:moveTo>
                  <a:cubicBezTo>
                    <a:pt x="5007" y="22609"/>
                    <a:pt x="6276" y="23445"/>
                    <a:pt x="7316" y="24130"/>
                  </a:cubicBezTo>
                  <a:cubicBezTo>
                    <a:pt x="9743" y="25728"/>
                    <a:pt x="11542" y="28452"/>
                    <a:pt x="11257" y="29477"/>
                  </a:cubicBezTo>
                  <a:cubicBezTo>
                    <a:pt x="11174" y="29777"/>
                    <a:pt x="10809" y="29941"/>
                    <a:pt x="10174" y="29966"/>
                  </a:cubicBezTo>
                  <a:cubicBezTo>
                    <a:pt x="10159" y="29966"/>
                    <a:pt x="10143" y="29967"/>
                    <a:pt x="10128" y="29967"/>
                  </a:cubicBezTo>
                  <a:cubicBezTo>
                    <a:pt x="8138" y="29967"/>
                    <a:pt x="5643" y="25504"/>
                    <a:pt x="4068" y="21625"/>
                  </a:cubicBezTo>
                  <a:close/>
                  <a:moveTo>
                    <a:pt x="25380" y="1359"/>
                  </a:moveTo>
                  <a:cubicBezTo>
                    <a:pt x="26837" y="1456"/>
                    <a:pt x="29596" y="1616"/>
                    <a:pt x="31875" y="1616"/>
                  </a:cubicBezTo>
                  <a:cubicBezTo>
                    <a:pt x="32470" y="1616"/>
                    <a:pt x="33033" y="1605"/>
                    <a:pt x="33531" y="1579"/>
                  </a:cubicBezTo>
                  <a:lnTo>
                    <a:pt x="33531" y="1579"/>
                  </a:lnTo>
                  <a:cubicBezTo>
                    <a:pt x="31725" y="3809"/>
                    <a:pt x="29201" y="7346"/>
                    <a:pt x="29524" y="9342"/>
                  </a:cubicBezTo>
                  <a:cubicBezTo>
                    <a:pt x="29615" y="9902"/>
                    <a:pt x="29912" y="10343"/>
                    <a:pt x="30386" y="10617"/>
                  </a:cubicBezTo>
                  <a:cubicBezTo>
                    <a:pt x="30884" y="10905"/>
                    <a:pt x="31410" y="11049"/>
                    <a:pt x="31950" y="11049"/>
                  </a:cubicBezTo>
                  <a:cubicBezTo>
                    <a:pt x="32486" y="11049"/>
                    <a:pt x="33035" y="10907"/>
                    <a:pt x="33583" y="10622"/>
                  </a:cubicBezTo>
                  <a:cubicBezTo>
                    <a:pt x="35426" y="9663"/>
                    <a:pt x="36971" y="7135"/>
                    <a:pt x="37179" y="4741"/>
                  </a:cubicBezTo>
                  <a:cubicBezTo>
                    <a:pt x="37282" y="3555"/>
                    <a:pt x="37718" y="2695"/>
                    <a:pt x="38441" y="2254"/>
                  </a:cubicBezTo>
                  <a:cubicBezTo>
                    <a:pt x="38820" y="2022"/>
                    <a:pt x="39279" y="1906"/>
                    <a:pt x="39784" y="1906"/>
                  </a:cubicBezTo>
                  <a:cubicBezTo>
                    <a:pt x="40283" y="1906"/>
                    <a:pt x="40826" y="2019"/>
                    <a:pt x="41380" y="2246"/>
                  </a:cubicBezTo>
                  <a:cubicBezTo>
                    <a:pt x="43262" y="3015"/>
                    <a:pt x="46320" y="3433"/>
                    <a:pt x="47835" y="3602"/>
                  </a:cubicBezTo>
                  <a:cubicBezTo>
                    <a:pt x="47282" y="5979"/>
                    <a:pt x="46010" y="12457"/>
                    <a:pt x="47768" y="15377"/>
                  </a:cubicBezTo>
                  <a:cubicBezTo>
                    <a:pt x="49214" y="17778"/>
                    <a:pt x="49535" y="19097"/>
                    <a:pt x="49606" y="19559"/>
                  </a:cubicBezTo>
                  <a:cubicBezTo>
                    <a:pt x="49224" y="20101"/>
                    <a:pt x="47685" y="21874"/>
                    <a:pt x="43644" y="21874"/>
                  </a:cubicBezTo>
                  <a:cubicBezTo>
                    <a:pt x="43507" y="21874"/>
                    <a:pt x="43366" y="21872"/>
                    <a:pt x="43223" y="21867"/>
                  </a:cubicBezTo>
                  <a:cubicBezTo>
                    <a:pt x="42561" y="21848"/>
                    <a:pt x="41931" y="21826"/>
                    <a:pt x="41331" y="21805"/>
                  </a:cubicBezTo>
                  <a:cubicBezTo>
                    <a:pt x="40233" y="21766"/>
                    <a:pt x="39249" y="21732"/>
                    <a:pt x="38381" y="21732"/>
                  </a:cubicBezTo>
                  <a:cubicBezTo>
                    <a:pt x="36405" y="21732"/>
                    <a:pt x="35031" y="21911"/>
                    <a:pt x="34287" y="22629"/>
                  </a:cubicBezTo>
                  <a:cubicBezTo>
                    <a:pt x="33896" y="23007"/>
                    <a:pt x="33697" y="23506"/>
                    <a:pt x="33698" y="24110"/>
                  </a:cubicBezTo>
                  <a:cubicBezTo>
                    <a:pt x="33698" y="24546"/>
                    <a:pt x="33906" y="25158"/>
                    <a:pt x="34901" y="25595"/>
                  </a:cubicBezTo>
                  <a:cubicBezTo>
                    <a:pt x="35785" y="25982"/>
                    <a:pt x="37114" y="26172"/>
                    <a:pt x="38630" y="26172"/>
                  </a:cubicBezTo>
                  <a:cubicBezTo>
                    <a:pt x="41510" y="26172"/>
                    <a:pt x="45063" y="25486"/>
                    <a:pt x="47509" y="24155"/>
                  </a:cubicBezTo>
                  <a:lnTo>
                    <a:pt x="47509" y="24155"/>
                  </a:lnTo>
                  <a:cubicBezTo>
                    <a:pt x="46987" y="26108"/>
                    <a:pt x="46402" y="29022"/>
                    <a:pt x="46906" y="30922"/>
                  </a:cubicBezTo>
                  <a:cubicBezTo>
                    <a:pt x="46095" y="31170"/>
                    <a:pt x="44445" y="31579"/>
                    <a:pt x="42422" y="31579"/>
                  </a:cubicBezTo>
                  <a:cubicBezTo>
                    <a:pt x="41232" y="31579"/>
                    <a:pt x="39912" y="31437"/>
                    <a:pt x="38557" y="31037"/>
                  </a:cubicBezTo>
                  <a:cubicBezTo>
                    <a:pt x="36409" y="30402"/>
                    <a:pt x="34591" y="30082"/>
                    <a:pt x="33218" y="30082"/>
                  </a:cubicBezTo>
                  <a:cubicBezTo>
                    <a:pt x="32034" y="30082"/>
                    <a:pt x="31181" y="30319"/>
                    <a:pt x="30730" y="30795"/>
                  </a:cubicBezTo>
                  <a:cubicBezTo>
                    <a:pt x="30366" y="31178"/>
                    <a:pt x="30265" y="31704"/>
                    <a:pt x="30454" y="32236"/>
                  </a:cubicBezTo>
                  <a:cubicBezTo>
                    <a:pt x="30596" y="32637"/>
                    <a:pt x="30982" y="32976"/>
                    <a:pt x="31671" y="33304"/>
                  </a:cubicBezTo>
                  <a:cubicBezTo>
                    <a:pt x="33296" y="34076"/>
                    <a:pt x="37289" y="34912"/>
                    <a:pt x="41190" y="34912"/>
                  </a:cubicBezTo>
                  <a:cubicBezTo>
                    <a:pt x="42672" y="34912"/>
                    <a:pt x="44140" y="34791"/>
                    <a:pt x="45460" y="34500"/>
                  </a:cubicBezTo>
                  <a:lnTo>
                    <a:pt x="45460" y="34500"/>
                  </a:lnTo>
                  <a:cubicBezTo>
                    <a:pt x="44830" y="35744"/>
                    <a:pt x="43740" y="37523"/>
                    <a:pt x="42272" y="38535"/>
                  </a:cubicBezTo>
                  <a:cubicBezTo>
                    <a:pt x="42151" y="38557"/>
                    <a:pt x="41886" y="38593"/>
                    <a:pt x="41486" y="38593"/>
                  </a:cubicBezTo>
                  <a:cubicBezTo>
                    <a:pt x="40422" y="38593"/>
                    <a:pt x="38395" y="38335"/>
                    <a:pt x="35544" y="36851"/>
                  </a:cubicBezTo>
                  <a:cubicBezTo>
                    <a:pt x="32923" y="35486"/>
                    <a:pt x="30646" y="34768"/>
                    <a:pt x="29059" y="34768"/>
                  </a:cubicBezTo>
                  <a:cubicBezTo>
                    <a:pt x="28402" y="34768"/>
                    <a:pt x="27863" y="34891"/>
                    <a:pt x="27468" y="35143"/>
                  </a:cubicBezTo>
                  <a:cubicBezTo>
                    <a:pt x="26967" y="35462"/>
                    <a:pt x="26706" y="35971"/>
                    <a:pt x="26733" y="36577"/>
                  </a:cubicBezTo>
                  <a:cubicBezTo>
                    <a:pt x="26753" y="37047"/>
                    <a:pt x="27044" y="37515"/>
                    <a:pt x="27625" y="38010"/>
                  </a:cubicBezTo>
                  <a:cubicBezTo>
                    <a:pt x="29543" y="39648"/>
                    <a:pt x="35106" y="41733"/>
                    <a:pt x="40228" y="41733"/>
                  </a:cubicBezTo>
                  <a:cubicBezTo>
                    <a:pt x="40314" y="41733"/>
                    <a:pt x="40401" y="41733"/>
                    <a:pt x="40487" y="41732"/>
                  </a:cubicBezTo>
                  <a:lnTo>
                    <a:pt x="40487" y="41732"/>
                  </a:lnTo>
                  <a:cubicBezTo>
                    <a:pt x="38835" y="43420"/>
                    <a:pt x="35593" y="46023"/>
                    <a:pt x="31315" y="46023"/>
                  </a:cubicBezTo>
                  <a:cubicBezTo>
                    <a:pt x="30158" y="46023"/>
                    <a:pt x="28926" y="45833"/>
                    <a:pt x="27629" y="45383"/>
                  </a:cubicBezTo>
                  <a:cubicBezTo>
                    <a:pt x="20316" y="42847"/>
                    <a:pt x="18853" y="37482"/>
                    <a:pt x="18620" y="36331"/>
                  </a:cubicBezTo>
                  <a:cubicBezTo>
                    <a:pt x="22834" y="28760"/>
                    <a:pt x="29788" y="18701"/>
                    <a:pt x="40544" y="9492"/>
                  </a:cubicBezTo>
                  <a:cubicBezTo>
                    <a:pt x="40823" y="9252"/>
                    <a:pt x="40855" y="8832"/>
                    <a:pt x="40616" y="8554"/>
                  </a:cubicBezTo>
                  <a:cubicBezTo>
                    <a:pt x="40485" y="8400"/>
                    <a:pt x="40298" y="8321"/>
                    <a:pt x="40111" y="8321"/>
                  </a:cubicBezTo>
                  <a:cubicBezTo>
                    <a:pt x="39958" y="8321"/>
                    <a:pt x="39805" y="8374"/>
                    <a:pt x="39680" y="8481"/>
                  </a:cubicBezTo>
                  <a:cubicBezTo>
                    <a:pt x="28812" y="17787"/>
                    <a:pt x="21763" y="27979"/>
                    <a:pt x="17478" y="35668"/>
                  </a:cubicBezTo>
                  <a:cubicBezTo>
                    <a:pt x="16930" y="35966"/>
                    <a:pt x="14228" y="37337"/>
                    <a:pt x="11003" y="37337"/>
                  </a:cubicBezTo>
                  <a:cubicBezTo>
                    <a:pt x="8968" y="37337"/>
                    <a:pt x="6725" y="36792"/>
                    <a:pt x="4683" y="35086"/>
                  </a:cubicBezTo>
                  <a:cubicBezTo>
                    <a:pt x="3208" y="33854"/>
                    <a:pt x="130" y="30108"/>
                    <a:pt x="2622" y="21559"/>
                  </a:cubicBezTo>
                  <a:lnTo>
                    <a:pt x="2622" y="21559"/>
                  </a:lnTo>
                  <a:cubicBezTo>
                    <a:pt x="3056" y="22660"/>
                    <a:pt x="3650" y="24060"/>
                    <a:pt x="4359" y="25450"/>
                  </a:cubicBezTo>
                  <a:cubicBezTo>
                    <a:pt x="6337" y="29328"/>
                    <a:pt x="8267" y="31297"/>
                    <a:pt x="10118" y="31297"/>
                  </a:cubicBezTo>
                  <a:cubicBezTo>
                    <a:pt x="10154" y="31297"/>
                    <a:pt x="10190" y="31297"/>
                    <a:pt x="10225" y="31295"/>
                  </a:cubicBezTo>
                  <a:cubicBezTo>
                    <a:pt x="11902" y="31227"/>
                    <a:pt x="12394" y="30351"/>
                    <a:pt x="12538" y="29833"/>
                  </a:cubicBezTo>
                  <a:cubicBezTo>
                    <a:pt x="13122" y="27734"/>
                    <a:pt x="10253" y="24471"/>
                    <a:pt x="8048" y="23020"/>
                  </a:cubicBezTo>
                  <a:cubicBezTo>
                    <a:pt x="4258" y="20524"/>
                    <a:pt x="3418" y="19278"/>
                    <a:pt x="4457" y="17689"/>
                  </a:cubicBezTo>
                  <a:cubicBezTo>
                    <a:pt x="5644" y="15873"/>
                    <a:pt x="7836" y="11883"/>
                    <a:pt x="8942" y="9848"/>
                  </a:cubicBezTo>
                  <a:cubicBezTo>
                    <a:pt x="9871" y="11481"/>
                    <a:pt x="11653" y="15038"/>
                    <a:pt x="12739" y="19924"/>
                  </a:cubicBezTo>
                  <a:cubicBezTo>
                    <a:pt x="13722" y="24344"/>
                    <a:pt x="16263" y="26255"/>
                    <a:pt x="18380" y="26255"/>
                  </a:cubicBezTo>
                  <a:cubicBezTo>
                    <a:pt x="18523" y="26255"/>
                    <a:pt x="18663" y="26247"/>
                    <a:pt x="18801" y="26229"/>
                  </a:cubicBezTo>
                  <a:cubicBezTo>
                    <a:pt x="20128" y="26062"/>
                    <a:pt x="20994" y="25109"/>
                    <a:pt x="20952" y="23861"/>
                  </a:cubicBezTo>
                  <a:cubicBezTo>
                    <a:pt x="20907" y="22473"/>
                    <a:pt x="19509" y="20911"/>
                    <a:pt x="17892" y="19102"/>
                  </a:cubicBezTo>
                  <a:cubicBezTo>
                    <a:pt x="15962" y="16943"/>
                    <a:pt x="13775" y="14497"/>
                    <a:pt x="13574" y="12072"/>
                  </a:cubicBezTo>
                  <a:cubicBezTo>
                    <a:pt x="13200" y="7513"/>
                    <a:pt x="13625" y="7178"/>
                    <a:pt x="15988" y="5320"/>
                  </a:cubicBezTo>
                  <a:cubicBezTo>
                    <a:pt x="17596" y="4056"/>
                    <a:pt x="19574" y="3104"/>
                    <a:pt x="20851" y="2562"/>
                  </a:cubicBezTo>
                  <a:lnTo>
                    <a:pt x="20851" y="2562"/>
                  </a:lnTo>
                  <a:cubicBezTo>
                    <a:pt x="19988" y="7204"/>
                    <a:pt x="18570" y="16915"/>
                    <a:pt x="21433" y="18534"/>
                  </a:cubicBezTo>
                  <a:cubicBezTo>
                    <a:pt x="21851" y="18770"/>
                    <a:pt x="22209" y="18856"/>
                    <a:pt x="22509" y="18856"/>
                  </a:cubicBezTo>
                  <a:cubicBezTo>
                    <a:pt x="22842" y="18856"/>
                    <a:pt x="23103" y="18750"/>
                    <a:pt x="23293" y="18626"/>
                  </a:cubicBezTo>
                  <a:cubicBezTo>
                    <a:pt x="24703" y="17714"/>
                    <a:pt x="24518" y="14526"/>
                    <a:pt x="24076" y="9760"/>
                  </a:cubicBezTo>
                  <a:cubicBezTo>
                    <a:pt x="24001" y="8949"/>
                    <a:pt x="23930" y="8189"/>
                    <a:pt x="23888" y="7542"/>
                  </a:cubicBezTo>
                  <a:cubicBezTo>
                    <a:pt x="23700" y="4601"/>
                    <a:pt x="24887" y="2211"/>
                    <a:pt x="25380" y="1359"/>
                  </a:cubicBezTo>
                  <a:close/>
                  <a:moveTo>
                    <a:pt x="35169" y="0"/>
                  </a:moveTo>
                  <a:cubicBezTo>
                    <a:pt x="35043" y="0"/>
                    <a:pt x="34915" y="35"/>
                    <a:pt x="34802" y="107"/>
                  </a:cubicBezTo>
                  <a:cubicBezTo>
                    <a:pt x="34604" y="223"/>
                    <a:pt x="33625" y="288"/>
                    <a:pt x="32101" y="288"/>
                  </a:cubicBezTo>
                  <a:cubicBezTo>
                    <a:pt x="30358" y="288"/>
                    <a:pt x="27902" y="202"/>
                    <a:pt x="25085" y="7"/>
                  </a:cubicBezTo>
                  <a:cubicBezTo>
                    <a:pt x="25061" y="4"/>
                    <a:pt x="25036" y="3"/>
                    <a:pt x="25012" y="3"/>
                  </a:cubicBezTo>
                  <a:cubicBezTo>
                    <a:pt x="24802" y="3"/>
                    <a:pt x="24603" y="109"/>
                    <a:pt x="24478" y="291"/>
                  </a:cubicBezTo>
                  <a:cubicBezTo>
                    <a:pt x="24389" y="420"/>
                    <a:pt x="22297" y="3494"/>
                    <a:pt x="22561" y="7627"/>
                  </a:cubicBezTo>
                  <a:cubicBezTo>
                    <a:pt x="22603" y="8284"/>
                    <a:pt x="22675" y="9054"/>
                    <a:pt x="22753" y="9891"/>
                  </a:cubicBezTo>
                  <a:cubicBezTo>
                    <a:pt x="22966" y="12189"/>
                    <a:pt x="23409" y="16968"/>
                    <a:pt x="22570" y="17512"/>
                  </a:cubicBezTo>
                  <a:cubicBezTo>
                    <a:pt x="22555" y="17521"/>
                    <a:pt x="22532" y="17527"/>
                    <a:pt x="22501" y="17527"/>
                  </a:cubicBezTo>
                  <a:cubicBezTo>
                    <a:pt x="22420" y="17527"/>
                    <a:pt x="22283" y="17489"/>
                    <a:pt x="22087" y="17378"/>
                  </a:cubicBezTo>
                  <a:cubicBezTo>
                    <a:pt x="20465" y="16460"/>
                    <a:pt x="20979" y="8490"/>
                    <a:pt x="22385" y="1630"/>
                  </a:cubicBezTo>
                  <a:cubicBezTo>
                    <a:pt x="22473" y="1202"/>
                    <a:pt x="22137" y="832"/>
                    <a:pt x="21736" y="832"/>
                  </a:cubicBezTo>
                  <a:cubicBezTo>
                    <a:pt x="21664" y="832"/>
                    <a:pt x="21589" y="844"/>
                    <a:pt x="21515" y="870"/>
                  </a:cubicBezTo>
                  <a:cubicBezTo>
                    <a:pt x="21366" y="921"/>
                    <a:pt x="17856" y="2159"/>
                    <a:pt x="15165" y="4276"/>
                  </a:cubicBezTo>
                  <a:cubicBezTo>
                    <a:pt x="12322" y="6511"/>
                    <a:pt x="11847" y="7301"/>
                    <a:pt x="12249" y="12181"/>
                  </a:cubicBezTo>
                  <a:cubicBezTo>
                    <a:pt x="12485" y="15050"/>
                    <a:pt x="14831" y="17673"/>
                    <a:pt x="16901" y="19989"/>
                  </a:cubicBezTo>
                  <a:cubicBezTo>
                    <a:pt x="18225" y="21470"/>
                    <a:pt x="19594" y="23000"/>
                    <a:pt x="19623" y="23906"/>
                  </a:cubicBezTo>
                  <a:cubicBezTo>
                    <a:pt x="19650" y="24720"/>
                    <a:pt x="18872" y="24881"/>
                    <a:pt x="18633" y="24911"/>
                  </a:cubicBezTo>
                  <a:cubicBezTo>
                    <a:pt x="18555" y="24921"/>
                    <a:pt x="18474" y="24926"/>
                    <a:pt x="18391" y="24926"/>
                  </a:cubicBezTo>
                  <a:cubicBezTo>
                    <a:pt x="17026" y="24926"/>
                    <a:pt x="14912" y="23575"/>
                    <a:pt x="14036" y="19635"/>
                  </a:cubicBezTo>
                  <a:cubicBezTo>
                    <a:pt x="12472" y="12604"/>
                    <a:pt x="9577" y="8316"/>
                    <a:pt x="9455" y="8137"/>
                  </a:cubicBezTo>
                  <a:cubicBezTo>
                    <a:pt x="9322" y="7942"/>
                    <a:pt x="9114" y="7847"/>
                    <a:pt x="8908" y="7847"/>
                  </a:cubicBezTo>
                  <a:cubicBezTo>
                    <a:pt x="8676" y="7847"/>
                    <a:pt x="8445" y="7967"/>
                    <a:pt x="8320" y="8199"/>
                  </a:cubicBezTo>
                  <a:cubicBezTo>
                    <a:pt x="8287" y="8261"/>
                    <a:pt x="4871" y="14622"/>
                    <a:pt x="3344" y="16962"/>
                  </a:cubicBezTo>
                  <a:cubicBezTo>
                    <a:pt x="2899" y="17645"/>
                    <a:pt x="2716" y="18289"/>
                    <a:pt x="2727" y="18899"/>
                  </a:cubicBezTo>
                  <a:cubicBezTo>
                    <a:pt x="2691" y="18891"/>
                    <a:pt x="2656" y="18887"/>
                    <a:pt x="2620" y="18886"/>
                  </a:cubicBezTo>
                  <a:cubicBezTo>
                    <a:pt x="2605" y="18885"/>
                    <a:pt x="2590" y="18884"/>
                    <a:pt x="2575" y="18884"/>
                  </a:cubicBezTo>
                  <a:cubicBezTo>
                    <a:pt x="2316" y="18884"/>
                    <a:pt x="2074" y="19045"/>
                    <a:pt x="1971" y="19300"/>
                  </a:cubicBezTo>
                  <a:cubicBezTo>
                    <a:pt x="1924" y="19416"/>
                    <a:pt x="825" y="22160"/>
                    <a:pt x="475" y="25595"/>
                  </a:cubicBezTo>
                  <a:cubicBezTo>
                    <a:pt x="1" y="30240"/>
                    <a:pt x="1161" y="33875"/>
                    <a:pt x="3831" y="36105"/>
                  </a:cubicBezTo>
                  <a:cubicBezTo>
                    <a:pt x="6161" y="38051"/>
                    <a:pt x="8698" y="38672"/>
                    <a:pt x="10986" y="38672"/>
                  </a:cubicBezTo>
                  <a:cubicBezTo>
                    <a:pt x="13149" y="38672"/>
                    <a:pt x="15090" y="38118"/>
                    <a:pt x="16427" y="37602"/>
                  </a:cubicBezTo>
                  <a:lnTo>
                    <a:pt x="16427" y="37602"/>
                  </a:lnTo>
                  <a:cubicBezTo>
                    <a:pt x="13214" y="43693"/>
                    <a:pt x="11902" y="47801"/>
                    <a:pt x="11873" y="47894"/>
                  </a:cubicBezTo>
                  <a:cubicBezTo>
                    <a:pt x="11762" y="48246"/>
                    <a:pt x="11958" y="48621"/>
                    <a:pt x="12310" y="48730"/>
                  </a:cubicBezTo>
                  <a:cubicBezTo>
                    <a:pt x="12375" y="48750"/>
                    <a:pt x="12441" y="48760"/>
                    <a:pt x="12506" y="48760"/>
                  </a:cubicBezTo>
                  <a:cubicBezTo>
                    <a:pt x="12791" y="48760"/>
                    <a:pt x="13055" y="48575"/>
                    <a:pt x="13142" y="48288"/>
                  </a:cubicBezTo>
                  <a:cubicBezTo>
                    <a:pt x="13171" y="48197"/>
                    <a:pt x="14483" y="44084"/>
                    <a:pt x="17710" y="38001"/>
                  </a:cubicBezTo>
                  <a:cubicBezTo>
                    <a:pt x="18000" y="38807"/>
                    <a:pt x="18373" y="39579"/>
                    <a:pt x="18823" y="40308"/>
                  </a:cubicBezTo>
                  <a:cubicBezTo>
                    <a:pt x="20047" y="42296"/>
                    <a:pt x="22493" y="45008"/>
                    <a:pt x="27194" y="46639"/>
                  </a:cubicBezTo>
                  <a:cubicBezTo>
                    <a:pt x="28555" y="47111"/>
                    <a:pt x="29936" y="47349"/>
                    <a:pt x="31296" y="47349"/>
                  </a:cubicBezTo>
                  <a:lnTo>
                    <a:pt x="31299" y="47349"/>
                  </a:lnTo>
                  <a:cubicBezTo>
                    <a:pt x="38136" y="47349"/>
                    <a:pt x="42534" y="41419"/>
                    <a:pt x="42578" y="41360"/>
                  </a:cubicBezTo>
                  <a:cubicBezTo>
                    <a:pt x="42732" y="41146"/>
                    <a:pt x="42748" y="40861"/>
                    <a:pt x="42614" y="40634"/>
                  </a:cubicBezTo>
                  <a:cubicBezTo>
                    <a:pt x="42495" y="40428"/>
                    <a:pt x="42275" y="40303"/>
                    <a:pt x="42041" y="40303"/>
                  </a:cubicBezTo>
                  <a:cubicBezTo>
                    <a:pt x="42016" y="40303"/>
                    <a:pt x="41991" y="40305"/>
                    <a:pt x="41965" y="40308"/>
                  </a:cubicBezTo>
                  <a:cubicBezTo>
                    <a:pt x="41370" y="40376"/>
                    <a:pt x="40759" y="40408"/>
                    <a:pt x="40142" y="40408"/>
                  </a:cubicBezTo>
                  <a:cubicBezTo>
                    <a:pt x="35410" y="40408"/>
                    <a:pt x="30296" y="38541"/>
                    <a:pt x="28487" y="36998"/>
                  </a:cubicBezTo>
                  <a:cubicBezTo>
                    <a:pt x="28118" y="36683"/>
                    <a:pt x="28064" y="36516"/>
                    <a:pt x="28061" y="36516"/>
                  </a:cubicBezTo>
                  <a:cubicBezTo>
                    <a:pt x="28054" y="36371"/>
                    <a:pt x="28094" y="36320"/>
                    <a:pt x="28182" y="36264"/>
                  </a:cubicBezTo>
                  <a:cubicBezTo>
                    <a:pt x="28347" y="36159"/>
                    <a:pt x="28635" y="36094"/>
                    <a:pt x="29044" y="36094"/>
                  </a:cubicBezTo>
                  <a:cubicBezTo>
                    <a:pt x="30146" y="36094"/>
                    <a:pt x="32127" y="36569"/>
                    <a:pt x="34930" y="38029"/>
                  </a:cubicBezTo>
                  <a:cubicBezTo>
                    <a:pt x="37973" y="39613"/>
                    <a:pt x="40195" y="39924"/>
                    <a:pt x="41471" y="39924"/>
                  </a:cubicBezTo>
                  <a:cubicBezTo>
                    <a:pt x="42251" y="39924"/>
                    <a:pt x="42678" y="39807"/>
                    <a:pt x="42722" y="39794"/>
                  </a:cubicBezTo>
                  <a:cubicBezTo>
                    <a:pt x="42786" y="39777"/>
                    <a:pt x="42846" y="39749"/>
                    <a:pt x="42902" y="39712"/>
                  </a:cubicBezTo>
                  <a:cubicBezTo>
                    <a:pt x="45688" y="37882"/>
                    <a:pt x="47214" y="33875"/>
                    <a:pt x="47277" y="33704"/>
                  </a:cubicBezTo>
                  <a:cubicBezTo>
                    <a:pt x="47367" y="33462"/>
                    <a:pt x="47309" y="33189"/>
                    <a:pt x="47128" y="33005"/>
                  </a:cubicBezTo>
                  <a:cubicBezTo>
                    <a:pt x="47001" y="32876"/>
                    <a:pt x="46829" y="32806"/>
                    <a:pt x="46654" y="32806"/>
                  </a:cubicBezTo>
                  <a:cubicBezTo>
                    <a:pt x="46579" y="32806"/>
                    <a:pt x="46504" y="32819"/>
                    <a:pt x="46431" y="32845"/>
                  </a:cubicBezTo>
                  <a:cubicBezTo>
                    <a:pt x="44902" y="33391"/>
                    <a:pt x="43013" y="33606"/>
                    <a:pt x="41099" y="33606"/>
                  </a:cubicBezTo>
                  <a:cubicBezTo>
                    <a:pt x="37499" y="33606"/>
                    <a:pt x="33807" y="32847"/>
                    <a:pt x="32243" y="32102"/>
                  </a:cubicBezTo>
                  <a:cubicBezTo>
                    <a:pt x="31837" y="31910"/>
                    <a:pt x="31714" y="31786"/>
                    <a:pt x="31705" y="31786"/>
                  </a:cubicBezTo>
                  <a:cubicBezTo>
                    <a:pt x="31705" y="31786"/>
                    <a:pt x="31705" y="31786"/>
                    <a:pt x="31705" y="31786"/>
                  </a:cubicBezTo>
                  <a:cubicBezTo>
                    <a:pt x="31686" y="31732"/>
                    <a:pt x="31689" y="31710"/>
                    <a:pt x="31694" y="31709"/>
                  </a:cubicBezTo>
                  <a:cubicBezTo>
                    <a:pt x="31856" y="31538"/>
                    <a:pt x="32338" y="31406"/>
                    <a:pt x="33154" y="31406"/>
                  </a:cubicBezTo>
                  <a:cubicBezTo>
                    <a:pt x="34233" y="31406"/>
                    <a:pt x="35895" y="31636"/>
                    <a:pt x="38181" y="32312"/>
                  </a:cubicBezTo>
                  <a:cubicBezTo>
                    <a:pt x="39703" y="32761"/>
                    <a:pt x="41164" y="32921"/>
                    <a:pt x="42473" y="32921"/>
                  </a:cubicBezTo>
                  <a:cubicBezTo>
                    <a:pt x="45616" y="32921"/>
                    <a:pt x="47885" y="31999"/>
                    <a:pt x="48017" y="31944"/>
                  </a:cubicBezTo>
                  <a:cubicBezTo>
                    <a:pt x="48376" y="31796"/>
                    <a:pt x="48533" y="31373"/>
                    <a:pt x="48356" y="31028"/>
                  </a:cubicBezTo>
                  <a:cubicBezTo>
                    <a:pt x="47425" y="29204"/>
                    <a:pt x="48736" y="24427"/>
                    <a:pt x="49320" y="22739"/>
                  </a:cubicBezTo>
                  <a:cubicBezTo>
                    <a:pt x="49435" y="22405"/>
                    <a:pt x="49268" y="22040"/>
                    <a:pt x="48940" y="21906"/>
                  </a:cubicBezTo>
                  <a:cubicBezTo>
                    <a:pt x="50327" y="21061"/>
                    <a:pt x="50841" y="20101"/>
                    <a:pt x="50878" y="20027"/>
                  </a:cubicBezTo>
                  <a:cubicBezTo>
                    <a:pt x="50924" y="19937"/>
                    <a:pt x="50950" y="19837"/>
                    <a:pt x="50952" y="19735"/>
                  </a:cubicBezTo>
                  <a:cubicBezTo>
                    <a:pt x="50956" y="19572"/>
                    <a:pt x="50922" y="18041"/>
                    <a:pt x="48906" y="14692"/>
                  </a:cubicBezTo>
                  <a:cubicBezTo>
                    <a:pt x="47111" y="11712"/>
                    <a:pt x="49281" y="3274"/>
                    <a:pt x="49303" y="3189"/>
                  </a:cubicBezTo>
                  <a:cubicBezTo>
                    <a:pt x="49409" y="2789"/>
                    <a:pt x="49129" y="2392"/>
                    <a:pt x="48718" y="2357"/>
                  </a:cubicBezTo>
                  <a:cubicBezTo>
                    <a:pt x="48673" y="2353"/>
                    <a:pt x="44163" y="1948"/>
                    <a:pt x="41882" y="1016"/>
                  </a:cubicBezTo>
                  <a:cubicBezTo>
                    <a:pt x="41167" y="724"/>
                    <a:pt x="40454" y="578"/>
                    <a:pt x="39782" y="578"/>
                  </a:cubicBezTo>
                  <a:cubicBezTo>
                    <a:pt x="39033" y="578"/>
                    <a:pt x="38336" y="759"/>
                    <a:pt x="37747" y="1119"/>
                  </a:cubicBezTo>
                  <a:cubicBezTo>
                    <a:pt x="36981" y="1587"/>
                    <a:pt x="36031" y="2574"/>
                    <a:pt x="35854" y="4626"/>
                  </a:cubicBezTo>
                  <a:cubicBezTo>
                    <a:pt x="35685" y="6573"/>
                    <a:pt x="34418" y="8689"/>
                    <a:pt x="32969" y="9444"/>
                  </a:cubicBezTo>
                  <a:cubicBezTo>
                    <a:pt x="32614" y="9628"/>
                    <a:pt x="32277" y="9720"/>
                    <a:pt x="31952" y="9720"/>
                  </a:cubicBezTo>
                  <a:cubicBezTo>
                    <a:pt x="31641" y="9720"/>
                    <a:pt x="31342" y="9636"/>
                    <a:pt x="31050" y="9467"/>
                  </a:cubicBezTo>
                  <a:cubicBezTo>
                    <a:pt x="30926" y="9394"/>
                    <a:pt x="30863" y="9297"/>
                    <a:pt x="30835" y="9131"/>
                  </a:cubicBezTo>
                  <a:cubicBezTo>
                    <a:pt x="30579" y="7544"/>
                    <a:pt x="33670" y="3359"/>
                    <a:pt x="35677" y="1094"/>
                  </a:cubicBezTo>
                  <a:cubicBezTo>
                    <a:pt x="35894" y="850"/>
                    <a:pt x="35893" y="486"/>
                    <a:pt x="35675" y="230"/>
                  </a:cubicBezTo>
                  <a:cubicBezTo>
                    <a:pt x="35546" y="79"/>
                    <a:pt x="35359" y="0"/>
                    <a:pt x="35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41"/>
          <p:cNvGrpSpPr/>
          <p:nvPr/>
        </p:nvGrpSpPr>
        <p:grpSpPr>
          <a:xfrm>
            <a:off x="5163984" y="3663992"/>
            <a:ext cx="535681" cy="335165"/>
            <a:chOff x="866225" y="1483287"/>
            <a:chExt cx="1109530" cy="694211"/>
          </a:xfrm>
        </p:grpSpPr>
        <p:sp>
          <p:nvSpPr>
            <p:cNvPr id="1276" name="Google Shape;1276;p41"/>
            <p:cNvSpPr/>
            <p:nvPr/>
          </p:nvSpPr>
          <p:spPr>
            <a:xfrm>
              <a:off x="932877" y="1660989"/>
              <a:ext cx="450068" cy="417666"/>
            </a:xfrm>
            <a:custGeom>
              <a:avLst/>
              <a:gdLst/>
              <a:ahLst/>
              <a:cxnLst/>
              <a:rect l="l" t="t" r="r" b="b"/>
              <a:pathLst>
                <a:path w="26072" h="24195" extrusionOk="0">
                  <a:moveTo>
                    <a:pt x="26071" y="1"/>
                  </a:moveTo>
                  <a:lnTo>
                    <a:pt x="26071" y="1"/>
                  </a:lnTo>
                  <a:cubicBezTo>
                    <a:pt x="25412" y="192"/>
                    <a:pt x="24762" y="389"/>
                    <a:pt x="24104" y="582"/>
                  </a:cubicBezTo>
                  <a:cubicBezTo>
                    <a:pt x="21764" y="6298"/>
                    <a:pt x="17715" y="12874"/>
                    <a:pt x="12292" y="16077"/>
                  </a:cubicBezTo>
                  <a:cubicBezTo>
                    <a:pt x="11516" y="16535"/>
                    <a:pt x="10767" y="16737"/>
                    <a:pt x="10051" y="16737"/>
                  </a:cubicBezTo>
                  <a:cubicBezTo>
                    <a:pt x="5995" y="16737"/>
                    <a:pt x="2999" y="10229"/>
                    <a:pt x="2229" y="6622"/>
                  </a:cubicBezTo>
                  <a:cubicBezTo>
                    <a:pt x="1484" y="6818"/>
                    <a:pt x="747" y="7017"/>
                    <a:pt x="0" y="7201"/>
                  </a:cubicBezTo>
                  <a:cubicBezTo>
                    <a:pt x="34" y="7212"/>
                    <a:pt x="62" y="7235"/>
                    <a:pt x="78" y="7266"/>
                  </a:cubicBezTo>
                  <a:cubicBezTo>
                    <a:pt x="2883" y="13146"/>
                    <a:pt x="6132" y="19132"/>
                    <a:pt x="11823" y="22686"/>
                  </a:cubicBezTo>
                  <a:cubicBezTo>
                    <a:pt x="12798" y="23292"/>
                    <a:pt x="13811" y="23787"/>
                    <a:pt x="14853" y="24195"/>
                  </a:cubicBezTo>
                  <a:lnTo>
                    <a:pt x="16106" y="23405"/>
                  </a:lnTo>
                  <a:lnTo>
                    <a:pt x="16106" y="23405"/>
                  </a:lnTo>
                  <a:cubicBezTo>
                    <a:pt x="16083" y="23411"/>
                    <a:pt x="16060" y="23414"/>
                    <a:pt x="16036" y="23414"/>
                  </a:cubicBezTo>
                  <a:cubicBezTo>
                    <a:pt x="15994" y="23414"/>
                    <a:pt x="15951" y="23404"/>
                    <a:pt x="15912" y="23384"/>
                  </a:cubicBezTo>
                  <a:cubicBezTo>
                    <a:pt x="15103" y="23021"/>
                    <a:pt x="14429" y="22367"/>
                    <a:pt x="14133" y="21522"/>
                  </a:cubicBezTo>
                  <a:cubicBezTo>
                    <a:pt x="14092" y="21419"/>
                    <a:pt x="14164" y="21339"/>
                    <a:pt x="14251" y="21316"/>
                  </a:cubicBezTo>
                  <a:lnTo>
                    <a:pt x="15480" y="20807"/>
                  </a:lnTo>
                  <a:cubicBezTo>
                    <a:pt x="15212" y="20364"/>
                    <a:pt x="15079" y="19851"/>
                    <a:pt x="15147" y="19336"/>
                  </a:cubicBezTo>
                  <a:cubicBezTo>
                    <a:pt x="15165" y="19202"/>
                    <a:pt x="15272" y="19132"/>
                    <a:pt x="15373" y="19132"/>
                  </a:cubicBezTo>
                  <a:cubicBezTo>
                    <a:pt x="15471" y="19132"/>
                    <a:pt x="15565" y="19198"/>
                    <a:pt x="15569" y="19335"/>
                  </a:cubicBezTo>
                  <a:cubicBezTo>
                    <a:pt x="15602" y="20365"/>
                    <a:pt x="16244" y="21150"/>
                    <a:pt x="17226" y="21433"/>
                  </a:cubicBezTo>
                  <a:lnTo>
                    <a:pt x="18943" y="20698"/>
                  </a:lnTo>
                  <a:cubicBezTo>
                    <a:pt x="17728" y="19486"/>
                    <a:pt x="17200" y="17793"/>
                    <a:pt x="17952" y="15772"/>
                  </a:cubicBezTo>
                  <a:cubicBezTo>
                    <a:pt x="18874" y="13291"/>
                    <a:pt x="20613" y="11035"/>
                    <a:pt x="21847" y="8702"/>
                  </a:cubicBezTo>
                  <a:cubicBezTo>
                    <a:pt x="23358" y="5851"/>
                    <a:pt x="24692" y="2916"/>
                    <a:pt x="2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1487376" y="1528084"/>
              <a:ext cx="394241" cy="268018"/>
            </a:xfrm>
            <a:custGeom>
              <a:avLst/>
              <a:gdLst/>
              <a:ahLst/>
              <a:cxnLst/>
              <a:rect l="l" t="t" r="r" b="b"/>
              <a:pathLst>
                <a:path w="22838" h="15526" extrusionOk="0">
                  <a:moveTo>
                    <a:pt x="20059" y="0"/>
                  </a:moveTo>
                  <a:cubicBezTo>
                    <a:pt x="19618" y="127"/>
                    <a:pt x="19184" y="257"/>
                    <a:pt x="18743" y="384"/>
                  </a:cubicBezTo>
                  <a:cubicBezTo>
                    <a:pt x="20035" y="3088"/>
                    <a:pt x="22267" y="8909"/>
                    <a:pt x="18247" y="9849"/>
                  </a:cubicBezTo>
                  <a:cubicBezTo>
                    <a:pt x="17914" y="9925"/>
                    <a:pt x="17577" y="9960"/>
                    <a:pt x="17238" y="9960"/>
                  </a:cubicBezTo>
                  <a:cubicBezTo>
                    <a:pt x="15558" y="9960"/>
                    <a:pt x="13836" y="9119"/>
                    <a:pt x="12351" y="8501"/>
                  </a:cubicBezTo>
                  <a:cubicBezTo>
                    <a:pt x="9438" y="7276"/>
                    <a:pt x="6638" y="6000"/>
                    <a:pt x="3553" y="5277"/>
                  </a:cubicBezTo>
                  <a:cubicBezTo>
                    <a:pt x="3381" y="5236"/>
                    <a:pt x="3337" y="5048"/>
                    <a:pt x="3387" y="4913"/>
                  </a:cubicBezTo>
                  <a:lnTo>
                    <a:pt x="3387" y="4913"/>
                  </a:lnTo>
                  <a:lnTo>
                    <a:pt x="0" y="5914"/>
                  </a:lnTo>
                  <a:cubicBezTo>
                    <a:pt x="5197" y="7651"/>
                    <a:pt x="10106" y="10177"/>
                    <a:pt x="14522" y="13434"/>
                  </a:cubicBezTo>
                  <a:cubicBezTo>
                    <a:pt x="15320" y="14023"/>
                    <a:pt x="16508" y="14670"/>
                    <a:pt x="17209" y="15526"/>
                  </a:cubicBezTo>
                  <a:lnTo>
                    <a:pt x="18467" y="14976"/>
                  </a:lnTo>
                  <a:cubicBezTo>
                    <a:pt x="18465" y="14969"/>
                    <a:pt x="18461" y="14957"/>
                    <a:pt x="18460" y="14951"/>
                  </a:cubicBezTo>
                  <a:cubicBezTo>
                    <a:pt x="18396" y="14639"/>
                    <a:pt x="18357" y="14349"/>
                    <a:pt x="18171" y="14084"/>
                  </a:cubicBezTo>
                  <a:cubicBezTo>
                    <a:pt x="17966" y="13798"/>
                    <a:pt x="17675" y="13616"/>
                    <a:pt x="17345" y="13511"/>
                  </a:cubicBezTo>
                  <a:cubicBezTo>
                    <a:pt x="17122" y="13444"/>
                    <a:pt x="17205" y="13154"/>
                    <a:pt x="17411" y="13154"/>
                  </a:cubicBezTo>
                  <a:cubicBezTo>
                    <a:pt x="17422" y="13154"/>
                    <a:pt x="17432" y="13155"/>
                    <a:pt x="17443" y="13156"/>
                  </a:cubicBezTo>
                  <a:cubicBezTo>
                    <a:pt x="18061" y="13236"/>
                    <a:pt x="18705" y="13758"/>
                    <a:pt x="18897" y="14389"/>
                  </a:cubicBezTo>
                  <a:lnTo>
                    <a:pt x="19765" y="14079"/>
                  </a:lnTo>
                  <a:cubicBezTo>
                    <a:pt x="19500" y="13501"/>
                    <a:pt x="19279" y="12979"/>
                    <a:pt x="18805" y="12497"/>
                  </a:cubicBezTo>
                  <a:cubicBezTo>
                    <a:pt x="18654" y="12341"/>
                    <a:pt x="18790" y="12135"/>
                    <a:pt x="18957" y="12135"/>
                  </a:cubicBezTo>
                  <a:cubicBezTo>
                    <a:pt x="19006" y="12135"/>
                    <a:pt x="19057" y="12153"/>
                    <a:pt x="19105" y="12194"/>
                  </a:cubicBezTo>
                  <a:cubicBezTo>
                    <a:pt x="19652" y="12676"/>
                    <a:pt x="20238" y="13381"/>
                    <a:pt x="20373" y="14123"/>
                  </a:cubicBezTo>
                  <a:cubicBezTo>
                    <a:pt x="20399" y="14243"/>
                    <a:pt x="20333" y="14348"/>
                    <a:pt x="20244" y="14412"/>
                  </a:cubicBezTo>
                  <a:lnTo>
                    <a:pt x="21512" y="14737"/>
                  </a:lnTo>
                  <a:cubicBezTo>
                    <a:pt x="22838" y="9854"/>
                    <a:pt x="22341" y="4574"/>
                    <a:pt x="20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1178889" y="1642432"/>
              <a:ext cx="679832" cy="460909"/>
            </a:xfrm>
            <a:custGeom>
              <a:avLst/>
              <a:gdLst/>
              <a:ahLst/>
              <a:cxnLst/>
              <a:rect l="l" t="t" r="r" b="b"/>
              <a:pathLst>
                <a:path w="39382" h="26700" extrusionOk="0">
                  <a:moveTo>
                    <a:pt x="15481" y="0"/>
                  </a:moveTo>
                  <a:cubicBezTo>
                    <a:pt x="14766" y="207"/>
                    <a:pt x="14054" y="421"/>
                    <a:pt x="13340" y="628"/>
                  </a:cubicBezTo>
                  <a:cubicBezTo>
                    <a:pt x="14325" y="4230"/>
                    <a:pt x="15217" y="7859"/>
                    <a:pt x="16018" y="11516"/>
                  </a:cubicBezTo>
                  <a:cubicBezTo>
                    <a:pt x="16580" y="14077"/>
                    <a:pt x="17532" y="16915"/>
                    <a:pt x="17524" y="19551"/>
                  </a:cubicBezTo>
                  <a:cubicBezTo>
                    <a:pt x="17514" y="22859"/>
                    <a:pt x="13963" y="23867"/>
                    <a:pt x="10897" y="23867"/>
                  </a:cubicBezTo>
                  <a:cubicBezTo>
                    <a:pt x="10028" y="23867"/>
                    <a:pt x="9198" y="23786"/>
                    <a:pt x="8499" y="23653"/>
                  </a:cubicBezTo>
                  <a:cubicBezTo>
                    <a:pt x="7010" y="23374"/>
                    <a:pt x="5639" y="22721"/>
                    <a:pt x="4691" y="21773"/>
                  </a:cubicBezTo>
                  <a:lnTo>
                    <a:pt x="2974" y="22508"/>
                  </a:lnTo>
                  <a:cubicBezTo>
                    <a:pt x="3291" y="22598"/>
                    <a:pt x="3180" y="23024"/>
                    <a:pt x="2887" y="23024"/>
                  </a:cubicBezTo>
                  <a:cubicBezTo>
                    <a:pt x="2871" y="23024"/>
                    <a:pt x="2855" y="23022"/>
                    <a:pt x="2838" y="23020"/>
                  </a:cubicBezTo>
                  <a:cubicBezTo>
                    <a:pt x="2158" y="22910"/>
                    <a:pt x="1574" y="22465"/>
                    <a:pt x="1228" y="21882"/>
                  </a:cubicBezTo>
                  <a:lnTo>
                    <a:pt x="0" y="22391"/>
                  </a:lnTo>
                  <a:cubicBezTo>
                    <a:pt x="16" y="22386"/>
                    <a:pt x="33" y="22383"/>
                    <a:pt x="49" y="22383"/>
                  </a:cubicBezTo>
                  <a:cubicBezTo>
                    <a:pt x="107" y="22383"/>
                    <a:pt x="163" y="22413"/>
                    <a:pt x="195" y="22465"/>
                  </a:cubicBezTo>
                  <a:cubicBezTo>
                    <a:pt x="588" y="23149"/>
                    <a:pt x="1110" y="23691"/>
                    <a:pt x="1856" y="23991"/>
                  </a:cubicBezTo>
                  <a:cubicBezTo>
                    <a:pt x="2133" y="24096"/>
                    <a:pt x="2061" y="24425"/>
                    <a:pt x="1855" y="24480"/>
                  </a:cubicBezTo>
                  <a:lnTo>
                    <a:pt x="602" y="25270"/>
                  </a:lnTo>
                  <a:cubicBezTo>
                    <a:pt x="3213" y="26282"/>
                    <a:pt x="6013" y="26700"/>
                    <a:pt x="8843" y="26700"/>
                  </a:cubicBezTo>
                  <a:cubicBezTo>
                    <a:pt x="12566" y="26700"/>
                    <a:pt x="16340" y="25977"/>
                    <a:pt x="19800" y="24938"/>
                  </a:cubicBezTo>
                  <a:cubicBezTo>
                    <a:pt x="26925" y="22794"/>
                    <a:pt x="34538" y="18773"/>
                    <a:pt x="37975" y="11841"/>
                  </a:cubicBezTo>
                  <a:cubicBezTo>
                    <a:pt x="38564" y="10647"/>
                    <a:pt x="39035" y="9399"/>
                    <a:pt x="39382" y="8114"/>
                  </a:cubicBezTo>
                  <a:lnTo>
                    <a:pt x="38114" y="7788"/>
                  </a:lnTo>
                  <a:cubicBezTo>
                    <a:pt x="38065" y="7824"/>
                    <a:pt x="38007" y="7844"/>
                    <a:pt x="37951" y="7844"/>
                  </a:cubicBezTo>
                  <a:cubicBezTo>
                    <a:pt x="37872" y="7844"/>
                    <a:pt x="37796" y="7804"/>
                    <a:pt x="37749" y="7707"/>
                  </a:cubicBezTo>
                  <a:cubicBezTo>
                    <a:pt x="37706" y="7625"/>
                    <a:pt x="37670" y="7540"/>
                    <a:pt x="37634" y="7456"/>
                  </a:cubicBezTo>
                  <a:lnTo>
                    <a:pt x="36767" y="7766"/>
                  </a:lnTo>
                  <a:cubicBezTo>
                    <a:pt x="36822" y="7924"/>
                    <a:pt x="36842" y="8092"/>
                    <a:pt x="36827" y="8259"/>
                  </a:cubicBezTo>
                  <a:cubicBezTo>
                    <a:pt x="36808" y="8411"/>
                    <a:pt x="36666" y="8509"/>
                    <a:pt x="36537" y="8509"/>
                  </a:cubicBezTo>
                  <a:cubicBezTo>
                    <a:pt x="36448" y="8509"/>
                    <a:pt x="36366" y="8462"/>
                    <a:pt x="36336" y="8353"/>
                  </a:cubicBezTo>
                  <a:lnTo>
                    <a:pt x="35078" y="8903"/>
                  </a:lnTo>
                  <a:cubicBezTo>
                    <a:pt x="35388" y="9280"/>
                    <a:pt x="35601" y="9692"/>
                    <a:pt x="35642" y="10163"/>
                  </a:cubicBezTo>
                  <a:cubicBezTo>
                    <a:pt x="35784" y="11720"/>
                    <a:pt x="34292" y="13532"/>
                    <a:pt x="33314" y="14643"/>
                  </a:cubicBezTo>
                  <a:cubicBezTo>
                    <a:pt x="31693" y="16480"/>
                    <a:pt x="29466" y="17982"/>
                    <a:pt x="27248" y="17982"/>
                  </a:cubicBezTo>
                  <a:cubicBezTo>
                    <a:pt x="26038" y="17982"/>
                    <a:pt x="24831" y="17535"/>
                    <a:pt x="23725" y="16452"/>
                  </a:cubicBezTo>
                  <a:cubicBezTo>
                    <a:pt x="21699" y="14469"/>
                    <a:pt x="20674" y="11290"/>
                    <a:pt x="19496" y="8781"/>
                  </a:cubicBezTo>
                  <a:cubicBezTo>
                    <a:pt x="18128" y="5869"/>
                    <a:pt x="16752" y="2952"/>
                    <a:pt x="15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1"/>
            <p:cNvSpPr/>
            <p:nvPr/>
          </p:nvSpPr>
          <p:spPr>
            <a:xfrm>
              <a:off x="1553095" y="1539546"/>
              <a:ext cx="277857" cy="141552"/>
            </a:xfrm>
            <a:custGeom>
              <a:avLst/>
              <a:gdLst/>
              <a:ahLst/>
              <a:cxnLst/>
              <a:rect l="l" t="t" r="r" b="b"/>
              <a:pathLst>
                <a:path w="16096" h="8200" extrusionOk="0">
                  <a:moveTo>
                    <a:pt x="11325" y="2497"/>
                  </a:moveTo>
                  <a:cubicBezTo>
                    <a:pt x="11598" y="2497"/>
                    <a:pt x="11870" y="2499"/>
                    <a:pt x="12141" y="2505"/>
                  </a:cubicBezTo>
                  <a:cubicBezTo>
                    <a:pt x="12550" y="2507"/>
                    <a:pt x="12546" y="3131"/>
                    <a:pt x="12137" y="3135"/>
                  </a:cubicBezTo>
                  <a:cubicBezTo>
                    <a:pt x="12118" y="3135"/>
                    <a:pt x="12099" y="3135"/>
                    <a:pt x="12080" y="3135"/>
                  </a:cubicBezTo>
                  <a:cubicBezTo>
                    <a:pt x="11060" y="3135"/>
                    <a:pt x="10026" y="3106"/>
                    <a:pt x="9008" y="3035"/>
                  </a:cubicBezTo>
                  <a:cubicBezTo>
                    <a:pt x="8707" y="3016"/>
                    <a:pt x="8701" y="2575"/>
                    <a:pt x="9012" y="2557"/>
                  </a:cubicBezTo>
                  <a:cubicBezTo>
                    <a:pt x="9778" y="2517"/>
                    <a:pt x="10554" y="2497"/>
                    <a:pt x="11325" y="2497"/>
                  </a:cubicBezTo>
                  <a:close/>
                  <a:moveTo>
                    <a:pt x="5621" y="3718"/>
                  </a:moveTo>
                  <a:cubicBezTo>
                    <a:pt x="5643" y="3718"/>
                    <a:pt x="5666" y="3721"/>
                    <a:pt x="5691" y="3728"/>
                  </a:cubicBezTo>
                  <a:cubicBezTo>
                    <a:pt x="6807" y="4034"/>
                    <a:pt x="7977" y="4273"/>
                    <a:pt x="9056" y="4690"/>
                  </a:cubicBezTo>
                  <a:cubicBezTo>
                    <a:pt x="9354" y="4802"/>
                    <a:pt x="9278" y="5226"/>
                    <a:pt x="8980" y="5226"/>
                  </a:cubicBezTo>
                  <a:cubicBezTo>
                    <a:pt x="8958" y="5226"/>
                    <a:pt x="8935" y="5224"/>
                    <a:pt x="8911" y="5219"/>
                  </a:cubicBezTo>
                  <a:cubicBezTo>
                    <a:pt x="7785" y="4975"/>
                    <a:pt x="6667" y="4535"/>
                    <a:pt x="5573" y="4182"/>
                  </a:cubicBezTo>
                  <a:cubicBezTo>
                    <a:pt x="5310" y="4094"/>
                    <a:pt x="5384" y="3718"/>
                    <a:pt x="5621" y="3718"/>
                  </a:cubicBezTo>
                  <a:close/>
                  <a:moveTo>
                    <a:pt x="12127" y="5139"/>
                  </a:moveTo>
                  <a:cubicBezTo>
                    <a:pt x="12156" y="5139"/>
                    <a:pt x="12186" y="5145"/>
                    <a:pt x="12218" y="5158"/>
                  </a:cubicBezTo>
                  <a:cubicBezTo>
                    <a:pt x="13032" y="5465"/>
                    <a:pt x="13846" y="5720"/>
                    <a:pt x="14702" y="5862"/>
                  </a:cubicBezTo>
                  <a:cubicBezTo>
                    <a:pt x="15125" y="5931"/>
                    <a:pt x="14990" y="6556"/>
                    <a:pt x="14594" y="6556"/>
                  </a:cubicBezTo>
                  <a:cubicBezTo>
                    <a:pt x="14570" y="6556"/>
                    <a:pt x="14545" y="6554"/>
                    <a:pt x="14520" y="6549"/>
                  </a:cubicBezTo>
                  <a:cubicBezTo>
                    <a:pt x="13650" y="6383"/>
                    <a:pt x="12780" y="6091"/>
                    <a:pt x="12015" y="5642"/>
                  </a:cubicBezTo>
                  <a:cubicBezTo>
                    <a:pt x="11794" y="5511"/>
                    <a:pt x="11900" y="5139"/>
                    <a:pt x="12127" y="5139"/>
                  </a:cubicBezTo>
                  <a:close/>
                  <a:moveTo>
                    <a:pt x="13980" y="1"/>
                  </a:moveTo>
                  <a:cubicBezTo>
                    <a:pt x="9325" y="1367"/>
                    <a:pt x="4665" y="2741"/>
                    <a:pt x="1" y="4122"/>
                  </a:cubicBezTo>
                  <a:cubicBezTo>
                    <a:pt x="2848" y="4414"/>
                    <a:pt x="5454" y="5522"/>
                    <a:pt x="8087" y="6602"/>
                  </a:cubicBezTo>
                  <a:cubicBezTo>
                    <a:pt x="9138" y="7033"/>
                    <a:pt x="11387" y="8199"/>
                    <a:pt x="13190" y="8199"/>
                  </a:cubicBezTo>
                  <a:cubicBezTo>
                    <a:pt x="14337" y="8199"/>
                    <a:pt x="15302" y="7727"/>
                    <a:pt x="15663" y="6292"/>
                  </a:cubicBezTo>
                  <a:cubicBezTo>
                    <a:pt x="16095" y="4579"/>
                    <a:pt x="14740" y="1637"/>
                    <a:pt x="139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1"/>
            <p:cNvSpPr/>
            <p:nvPr/>
          </p:nvSpPr>
          <p:spPr>
            <a:xfrm>
              <a:off x="1458443" y="1636735"/>
              <a:ext cx="321997" cy="299090"/>
            </a:xfrm>
            <a:custGeom>
              <a:avLst/>
              <a:gdLst/>
              <a:ahLst/>
              <a:cxnLst/>
              <a:rect l="l" t="t" r="r" b="b"/>
              <a:pathLst>
                <a:path w="18653" h="17326" extrusionOk="0">
                  <a:moveTo>
                    <a:pt x="7076" y="5114"/>
                  </a:moveTo>
                  <a:cubicBezTo>
                    <a:pt x="7102" y="5114"/>
                    <a:pt x="7130" y="5119"/>
                    <a:pt x="7159" y="5128"/>
                  </a:cubicBezTo>
                  <a:cubicBezTo>
                    <a:pt x="8211" y="5445"/>
                    <a:pt x="9304" y="5718"/>
                    <a:pt x="10317" y="6140"/>
                  </a:cubicBezTo>
                  <a:cubicBezTo>
                    <a:pt x="10605" y="6260"/>
                    <a:pt x="10428" y="6668"/>
                    <a:pt x="10166" y="6668"/>
                  </a:cubicBezTo>
                  <a:cubicBezTo>
                    <a:pt x="10145" y="6668"/>
                    <a:pt x="10124" y="6665"/>
                    <a:pt x="10103" y="6660"/>
                  </a:cubicBezTo>
                  <a:cubicBezTo>
                    <a:pt x="9062" y="6406"/>
                    <a:pt x="8040" y="5974"/>
                    <a:pt x="7027" y="5625"/>
                  </a:cubicBezTo>
                  <a:cubicBezTo>
                    <a:pt x="6745" y="5526"/>
                    <a:pt x="6819" y="5114"/>
                    <a:pt x="7076" y="5114"/>
                  </a:cubicBezTo>
                  <a:close/>
                  <a:moveTo>
                    <a:pt x="3943" y="3794"/>
                  </a:moveTo>
                  <a:cubicBezTo>
                    <a:pt x="4028" y="3794"/>
                    <a:pt x="4117" y="3829"/>
                    <a:pt x="4182" y="3912"/>
                  </a:cubicBezTo>
                  <a:cubicBezTo>
                    <a:pt x="4895" y="4832"/>
                    <a:pt x="5585" y="5796"/>
                    <a:pt x="6213" y="6772"/>
                  </a:cubicBezTo>
                  <a:cubicBezTo>
                    <a:pt x="6362" y="7013"/>
                    <a:pt x="6159" y="7221"/>
                    <a:pt x="5943" y="7221"/>
                  </a:cubicBezTo>
                  <a:cubicBezTo>
                    <a:pt x="5850" y="7221"/>
                    <a:pt x="5754" y="7182"/>
                    <a:pt x="5683" y="7091"/>
                  </a:cubicBezTo>
                  <a:cubicBezTo>
                    <a:pt x="4982" y="6161"/>
                    <a:pt x="4318" y="5176"/>
                    <a:pt x="3701" y="4190"/>
                  </a:cubicBezTo>
                  <a:cubicBezTo>
                    <a:pt x="3568" y="3975"/>
                    <a:pt x="3748" y="3794"/>
                    <a:pt x="3943" y="3794"/>
                  </a:cubicBezTo>
                  <a:close/>
                  <a:moveTo>
                    <a:pt x="7940" y="8254"/>
                  </a:moveTo>
                  <a:cubicBezTo>
                    <a:pt x="7970" y="8254"/>
                    <a:pt x="8002" y="8260"/>
                    <a:pt x="8036" y="8274"/>
                  </a:cubicBezTo>
                  <a:cubicBezTo>
                    <a:pt x="8871" y="8610"/>
                    <a:pt x="9808" y="9199"/>
                    <a:pt x="10233" y="10022"/>
                  </a:cubicBezTo>
                  <a:cubicBezTo>
                    <a:pt x="10357" y="10259"/>
                    <a:pt x="10154" y="10528"/>
                    <a:pt x="9935" y="10528"/>
                  </a:cubicBezTo>
                  <a:cubicBezTo>
                    <a:pt x="9861" y="10528"/>
                    <a:pt x="9785" y="10497"/>
                    <a:pt x="9719" y="10424"/>
                  </a:cubicBezTo>
                  <a:lnTo>
                    <a:pt x="9719" y="10423"/>
                  </a:lnTo>
                  <a:cubicBezTo>
                    <a:pt x="9441" y="10117"/>
                    <a:pt x="9215" y="9776"/>
                    <a:pt x="8898" y="9500"/>
                  </a:cubicBezTo>
                  <a:cubicBezTo>
                    <a:pt x="8572" y="9214"/>
                    <a:pt x="8206" y="8999"/>
                    <a:pt x="7808" y="8818"/>
                  </a:cubicBezTo>
                  <a:cubicBezTo>
                    <a:pt x="7535" y="8695"/>
                    <a:pt x="7683" y="8254"/>
                    <a:pt x="7940" y="8254"/>
                  </a:cubicBezTo>
                  <a:close/>
                  <a:moveTo>
                    <a:pt x="12148" y="10269"/>
                  </a:moveTo>
                  <a:cubicBezTo>
                    <a:pt x="12213" y="10269"/>
                    <a:pt x="12283" y="10296"/>
                    <a:pt x="12349" y="10359"/>
                  </a:cubicBezTo>
                  <a:cubicBezTo>
                    <a:pt x="12869" y="10868"/>
                    <a:pt x="13378" y="11386"/>
                    <a:pt x="13938" y="11843"/>
                  </a:cubicBezTo>
                  <a:cubicBezTo>
                    <a:pt x="14506" y="12305"/>
                    <a:pt x="15145" y="12662"/>
                    <a:pt x="15695" y="13128"/>
                  </a:cubicBezTo>
                  <a:cubicBezTo>
                    <a:pt x="15949" y="13342"/>
                    <a:pt x="15707" y="13645"/>
                    <a:pt x="15447" y="13645"/>
                  </a:cubicBezTo>
                  <a:cubicBezTo>
                    <a:pt x="15404" y="13645"/>
                    <a:pt x="15361" y="13637"/>
                    <a:pt x="15319" y="13619"/>
                  </a:cubicBezTo>
                  <a:cubicBezTo>
                    <a:pt x="14053" y="13078"/>
                    <a:pt x="12781" y="11850"/>
                    <a:pt x="11934" y="10786"/>
                  </a:cubicBezTo>
                  <a:cubicBezTo>
                    <a:pt x="11756" y="10562"/>
                    <a:pt x="11930" y="10269"/>
                    <a:pt x="12148" y="10269"/>
                  </a:cubicBezTo>
                  <a:close/>
                  <a:moveTo>
                    <a:pt x="7313" y="11197"/>
                  </a:moveTo>
                  <a:cubicBezTo>
                    <a:pt x="7406" y="11197"/>
                    <a:pt x="7500" y="11242"/>
                    <a:pt x="7565" y="11350"/>
                  </a:cubicBezTo>
                  <a:cubicBezTo>
                    <a:pt x="8353" y="12671"/>
                    <a:pt x="9295" y="13621"/>
                    <a:pt x="10380" y="14680"/>
                  </a:cubicBezTo>
                  <a:cubicBezTo>
                    <a:pt x="10605" y="14897"/>
                    <a:pt x="10401" y="15262"/>
                    <a:pt x="10144" y="15262"/>
                  </a:cubicBezTo>
                  <a:cubicBezTo>
                    <a:pt x="10091" y="15262"/>
                    <a:pt x="10036" y="15247"/>
                    <a:pt x="9982" y="15211"/>
                  </a:cubicBezTo>
                  <a:lnTo>
                    <a:pt x="9981" y="15211"/>
                  </a:lnTo>
                  <a:cubicBezTo>
                    <a:pt x="8725" y="14386"/>
                    <a:pt x="7679" y="13008"/>
                    <a:pt x="7016" y="11674"/>
                  </a:cubicBezTo>
                  <a:cubicBezTo>
                    <a:pt x="6892" y="11425"/>
                    <a:pt x="7102" y="11197"/>
                    <a:pt x="7313" y="11197"/>
                  </a:cubicBezTo>
                  <a:close/>
                  <a:moveTo>
                    <a:pt x="405" y="1"/>
                  </a:moveTo>
                  <a:cubicBezTo>
                    <a:pt x="273" y="36"/>
                    <a:pt x="138" y="80"/>
                    <a:pt x="1" y="118"/>
                  </a:cubicBezTo>
                  <a:cubicBezTo>
                    <a:pt x="1901" y="3803"/>
                    <a:pt x="3656" y="7568"/>
                    <a:pt x="5437" y="11313"/>
                  </a:cubicBezTo>
                  <a:cubicBezTo>
                    <a:pt x="6321" y="13164"/>
                    <a:pt x="7226" y="15652"/>
                    <a:pt x="9084" y="16769"/>
                  </a:cubicBezTo>
                  <a:cubicBezTo>
                    <a:pt x="9734" y="17159"/>
                    <a:pt x="10401" y="17325"/>
                    <a:pt x="11064" y="17325"/>
                  </a:cubicBezTo>
                  <a:cubicBezTo>
                    <a:pt x="13098" y="17325"/>
                    <a:pt x="15089" y="15756"/>
                    <a:pt x="16391" y="14259"/>
                  </a:cubicBezTo>
                  <a:cubicBezTo>
                    <a:pt x="17381" y="13118"/>
                    <a:pt x="18652" y="11459"/>
                    <a:pt x="17932" y="9793"/>
                  </a:cubicBezTo>
                  <a:cubicBezTo>
                    <a:pt x="17579" y="8963"/>
                    <a:pt x="15950" y="8226"/>
                    <a:pt x="15278" y="7747"/>
                  </a:cubicBezTo>
                  <a:cubicBezTo>
                    <a:pt x="13931" y="6781"/>
                    <a:pt x="12539" y="5884"/>
                    <a:pt x="11101" y="5055"/>
                  </a:cubicBezTo>
                  <a:cubicBezTo>
                    <a:pt x="7824" y="3157"/>
                    <a:pt x="4375" y="1690"/>
                    <a:pt x="791" y="485"/>
                  </a:cubicBezTo>
                  <a:cubicBezTo>
                    <a:pt x="542" y="406"/>
                    <a:pt x="419" y="205"/>
                    <a:pt x="40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>
              <a:off x="1245782" y="1665322"/>
              <a:ext cx="218250" cy="371679"/>
            </a:xfrm>
            <a:custGeom>
              <a:avLst/>
              <a:gdLst/>
              <a:ahLst/>
              <a:cxnLst/>
              <a:rect l="l" t="t" r="r" b="b"/>
              <a:pathLst>
                <a:path w="12643" h="21531" extrusionOk="0">
                  <a:moveTo>
                    <a:pt x="8102" y="4968"/>
                  </a:moveTo>
                  <a:cubicBezTo>
                    <a:pt x="8209" y="4968"/>
                    <a:pt x="8309" y="5029"/>
                    <a:pt x="8339" y="5172"/>
                  </a:cubicBezTo>
                  <a:cubicBezTo>
                    <a:pt x="8589" y="6384"/>
                    <a:pt x="8765" y="7844"/>
                    <a:pt x="8357" y="9034"/>
                  </a:cubicBezTo>
                  <a:cubicBezTo>
                    <a:pt x="8309" y="9169"/>
                    <a:pt x="8188" y="9235"/>
                    <a:pt x="8071" y="9235"/>
                  </a:cubicBezTo>
                  <a:cubicBezTo>
                    <a:pt x="7931" y="9235"/>
                    <a:pt x="7796" y="9141"/>
                    <a:pt x="7794" y="8959"/>
                  </a:cubicBezTo>
                  <a:cubicBezTo>
                    <a:pt x="7792" y="7720"/>
                    <a:pt x="7977" y="6570"/>
                    <a:pt x="7791" y="5321"/>
                  </a:cubicBezTo>
                  <a:cubicBezTo>
                    <a:pt x="7762" y="5110"/>
                    <a:pt x="7940" y="4968"/>
                    <a:pt x="8102" y="4968"/>
                  </a:cubicBezTo>
                  <a:close/>
                  <a:moveTo>
                    <a:pt x="6193" y="8098"/>
                  </a:moveTo>
                  <a:cubicBezTo>
                    <a:pt x="6343" y="8098"/>
                    <a:pt x="6503" y="8233"/>
                    <a:pt x="6445" y="8408"/>
                  </a:cubicBezTo>
                  <a:cubicBezTo>
                    <a:pt x="5936" y="9940"/>
                    <a:pt x="5551" y="11580"/>
                    <a:pt x="4920" y="13058"/>
                  </a:cubicBezTo>
                  <a:cubicBezTo>
                    <a:pt x="4871" y="13174"/>
                    <a:pt x="4787" y="13221"/>
                    <a:pt x="4699" y="13221"/>
                  </a:cubicBezTo>
                  <a:cubicBezTo>
                    <a:pt x="4522" y="13221"/>
                    <a:pt x="4328" y="13033"/>
                    <a:pt x="4362" y="12827"/>
                  </a:cubicBezTo>
                  <a:cubicBezTo>
                    <a:pt x="4601" y="11268"/>
                    <a:pt x="5332" y="9642"/>
                    <a:pt x="5998" y="8221"/>
                  </a:cubicBezTo>
                  <a:cubicBezTo>
                    <a:pt x="6039" y="8134"/>
                    <a:pt x="6114" y="8098"/>
                    <a:pt x="6193" y="8098"/>
                  </a:cubicBezTo>
                  <a:close/>
                  <a:moveTo>
                    <a:pt x="9562" y="10509"/>
                  </a:moveTo>
                  <a:cubicBezTo>
                    <a:pt x="9662" y="10509"/>
                    <a:pt x="9761" y="10564"/>
                    <a:pt x="9790" y="10682"/>
                  </a:cubicBezTo>
                  <a:cubicBezTo>
                    <a:pt x="10090" y="11908"/>
                    <a:pt x="10141" y="13549"/>
                    <a:pt x="9575" y="14702"/>
                  </a:cubicBezTo>
                  <a:cubicBezTo>
                    <a:pt x="9521" y="14815"/>
                    <a:pt x="9413" y="14865"/>
                    <a:pt x="9302" y="14865"/>
                  </a:cubicBezTo>
                  <a:cubicBezTo>
                    <a:pt x="9124" y="14865"/>
                    <a:pt x="8939" y="14737"/>
                    <a:pt x="8954" y="14535"/>
                  </a:cubicBezTo>
                  <a:cubicBezTo>
                    <a:pt x="9017" y="13901"/>
                    <a:pt x="9221" y="13297"/>
                    <a:pt x="9281" y="12657"/>
                  </a:cubicBezTo>
                  <a:cubicBezTo>
                    <a:pt x="9344" y="12023"/>
                    <a:pt x="9325" y="11385"/>
                    <a:pt x="9311" y="10745"/>
                  </a:cubicBezTo>
                  <a:cubicBezTo>
                    <a:pt x="9311" y="10593"/>
                    <a:pt x="9438" y="10509"/>
                    <a:pt x="9562" y="10509"/>
                  </a:cubicBezTo>
                  <a:close/>
                  <a:moveTo>
                    <a:pt x="7430" y="13028"/>
                  </a:moveTo>
                  <a:cubicBezTo>
                    <a:pt x="7542" y="13028"/>
                    <a:pt x="7652" y="13129"/>
                    <a:pt x="7625" y="13268"/>
                  </a:cubicBezTo>
                  <a:cubicBezTo>
                    <a:pt x="7467" y="14041"/>
                    <a:pt x="7134" y="14789"/>
                    <a:pt x="6871" y="15524"/>
                  </a:cubicBezTo>
                  <a:cubicBezTo>
                    <a:pt x="6623" y="16214"/>
                    <a:pt x="6381" y="16903"/>
                    <a:pt x="6095" y="17578"/>
                  </a:cubicBezTo>
                  <a:cubicBezTo>
                    <a:pt x="6042" y="17701"/>
                    <a:pt x="5937" y="17752"/>
                    <a:pt x="5826" y="17752"/>
                  </a:cubicBezTo>
                  <a:cubicBezTo>
                    <a:pt x="5610" y="17752"/>
                    <a:pt x="5371" y="17556"/>
                    <a:pt x="5460" y="17314"/>
                  </a:cubicBezTo>
                  <a:cubicBezTo>
                    <a:pt x="5702" y="16625"/>
                    <a:pt x="6004" y="15960"/>
                    <a:pt x="6290" y="15286"/>
                  </a:cubicBezTo>
                  <a:cubicBezTo>
                    <a:pt x="6597" y="14566"/>
                    <a:pt x="6862" y="13791"/>
                    <a:pt x="7271" y="13123"/>
                  </a:cubicBezTo>
                  <a:cubicBezTo>
                    <a:pt x="7310" y="13056"/>
                    <a:pt x="7370" y="13028"/>
                    <a:pt x="7430" y="13028"/>
                  </a:cubicBezTo>
                  <a:close/>
                  <a:moveTo>
                    <a:pt x="3762" y="15455"/>
                  </a:moveTo>
                  <a:cubicBezTo>
                    <a:pt x="3970" y="15455"/>
                    <a:pt x="4183" y="15684"/>
                    <a:pt x="4068" y="15937"/>
                  </a:cubicBezTo>
                  <a:cubicBezTo>
                    <a:pt x="3624" y="16896"/>
                    <a:pt x="3087" y="17825"/>
                    <a:pt x="2596" y="18757"/>
                  </a:cubicBezTo>
                  <a:cubicBezTo>
                    <a:pt x="2545" y="18851"/>
                    <a:pt x="2468" y="18889"/>
                    <a:pt x="2390" y="18889"/>
                  </a:cubicBezTo>
                  <a:cubicBezTo>
                    <a:pt x="2221" y="18889"/>
                    <a:pt x="2048" y="18705"/>
                    <a:pt x="2145" y="18504"/>
                  </a:cubicBezTo>
                  <a:cubicBezTo>
                    <a:pt x="2595" y="17543"/>
                    <a:pt x="3014" y="16551"/>
                    <a:pt x="3512" y="15618"/>
                  </a:cubicBezTo>
                  <a:cubicBezTo>
                    <a:pt x="3573" y="15503"/>
                    <a:pt x="3667" y="15455"/>
                    <a:pt x="3762" y="15455"/>
                  </a:cubicBezTo>
                  <a:close/>
                  <a:moveTo>
                    <a:pt x="9161" y="16093"/>
                  </a:moveTo>
                  <a:cubicBezTo>
                    <a:pt x="9359" y="16093"/>
                    <a:pt x="9574" y="16268"/>
                    <a:pt x="9536" y="16528"/>
                  </a:cubicBezTo>
                  <a:cubicBezTo>
                    <a:pt x="9433" y="17280"/>
                    <a:pt x="9272" y="18021"/>
                    <a:pt x="9105" y="18763"/>
                  </a:cubicBezTo>
                  <a:cubicBezTo>
                    <a:pt x="9073" y="18909"/>
                    <a:pt x="8944" y="18976"/>
                    <a:pt x="8815" y="18976"/>
                  </a:cubicBezTo>
                  <a:cubicBezTo>
                    <a:pt x="8653" y="18976"/>
                    <a:pt x="8490" y="18871"/>
                    <a:pt x="8513" y="18682"/>
                  </a:cubicBezTo>
                  <a:cubicBezTo>
                    <a:pt x="8609" y="17899"/>
                    <a:pt x="8710" y="17115"/>
                    <a:pt x="8871" y="16347"/>
                  </a:cubicBezTo>
                  <a:cubicBezTo>
                    <a:pt x="8907" y="16169"/>
                    <a:pt x="9030" y="16093"/>
                    <a:pt x="9161" y="16093"/>
                  </a:cubicBezTo>
                  <a:close/>
                  <a:moveTo>
                    <a:pt x="8602" y="0"/>
                  </a:moveTo>
                  <a:cubicBezTo>
                    <a:pt x="7349" y="3425"/>
                    <a:pt x="5770" y="6715"/>
                    <a:pt x="4048" y="9918"/>
                  </a:cubicBezTo>
                  <a:cubicBezTo>
                    <a:pt x="3220" y="11462"/>
                    <a:pt x="2242" y="12942"/>
                    <a:pt x="1445" y="14498"/>
                  </a:cubicBezTo>
                  <a:cubicBezTo>
                    <a:pt x="1" y="17297"/>
                    <a:pt x="822" y="20223"/>
                    <a:pt x="4025" y="21156"/>
                  </a:cubicBezTo>
                  <a:cubicBezTo>
                    <a:pt x="4805" y="21385"/>
                    <a:pt x="5823" y="21531"/>
                    <a:pt x="6882" y="21531"/>
                  </a:cubicBezTo>
                  <a:cubicBezTo>
                    <a:pt x="9623" y="21531"/>
                    <a:pt x="12642" y="20557"/>
                    <a:pt x="12550" y="17532"/>
                  </a:cubicBezTo>
                  <a:cubicBezTo>
                    <a:pt x="12492" y="15590"/>
                    <a:pt x="11819" y="13508"/>
                    <a:pt x="11418" y="11614"/>
                  </a:cubicBezTo>
                  <a:cubicBezTo>
                    <a:pt x="10581" y="7717"/>
                    <a:pt x="9642" y="3846"/>
                    <a:pt x="860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>
              <a:off x="980419" y="1676837"/>
              <a:ext cx="348513" cy="251532"/>
            </a:xfrm>
            <a:custGeom>
              <a:avLst/>
              <a:gdLst/>
              <a:ahLst/>
              <a:cxnLst/>
              <a:rect l="l" t="t" r="r" b="b"/>
              <a:pathLst>
                <a:path w="20189" h="14571" extrusionOk="0">
                  <a:moveTo>
                    <a:pt x="15149" y="2524"/>
                  </a:moveTo>
                  <a:cubicBezTo>
                    <a:pt x="15397" y="2524"/>
                    <a:pt x="15547" y="2927"/>
                    <a:pt x="15286" y="3042"/>
                  </a:cubicBezTo>
                  <a:lnTo>
                    <a:pt x="15285" y="3042"/>
                  </a:lnTo>
                  <a:cubicBezTo>
                    <a:pt x="14064" y="3555"/>
                    <a:pt x="12792" y="3955"/>
                    <a:pt x="11538" y="4396"/>
                  </a:cubicBezTo>
                  <a:cubicBezTo>
                    <a:pt x="11509" y="4406"/>
                    <a:pt x="11482" y="4410"/>
                    <a:pt x="11457" y="4410"/>
                  </a:cubicBezTo>
                  <a:cubicBezTo>
                    <a:pt x="11226" y="4410"/>
                    <a:pt x="11162" y="4032"/>
                    <a:pt x="11412" y="3934"/>
                  </a:cubicBezTo>
                  <a:cubicBezTo>
                    <a:pt x="12624" y="3457"/>
                    <a:pt x="13835" y="2934"/>
                    <a:pt x="15074" y="2536"/>
                  </a:cubicBezTo>
                  <a:cubicBezTo>
                    <a:pt x="15100" y="2528"/>
                    <a:pt x="15125" y="2524"/>
                    <a:pt x="15149" y="2524"/>
                  </a:cubicBezTo>
                  <a:close/>
                  <a:moveTo>
                    <a:pt x="17522" y="3184"/>
                  </a:moveTo>
                  <a:cubicBezTo>
                    <a:pt x="17751" y="3184"/>
                    <a:pt x="17950" y="3458"/>
                    <a:pt x="17740" y="3662"/>
                  </a:cubicBezTo>
                  <a:lnTo>
                    <a:pt x="17738" y="3662"/>
                  </a:lnTo>
                  <a:cubicBezTo>
                    <a:pt x="16920" y="4420"/>
                    <a:pt x="16057" y="5144"/>
                    <a:pt x="15189" y="5843"/>
                  </a:cubicBezTo>
                  <a:cubicBezTo>
                    <a:pt x="15136" y="5887"/>
                    <a:pt x="15077" y="5906"/>
                    <a:pt x="15021" y="5906"/>
                  </a:cubicBezTo>
                  <a:cubicBezTo>
                    <a:pt x="14823" y="5906"/>
                    <a:pt x="14652" y="5672"/>
                    <a:pt x="14834" y="5498"/>
                  </a:cubicBezTo>
                  <a:cubicBezTo>
                    <a:pt x="15643" y="4729"/>
                    <a:pt x="16468" y="3968"/>
                    <a:pt x="17328" y="3258"/>
                  </a:cubicBezTo>
                  <a:cubicBezTo>
                    <a:pt x="17389" y="3206"/>
                    <a:pt x="17456" y="3184"/>
                    <a:pt x="17522" y="3184"/>
                  </a:cubicBezTo>
                  <a:close/>
                  <a:moveTo>
                    <a:pt x="6977" y="4442"/>
                  </a:moveTo>
                  <a:cubicBezTo>
                    <a:pt x="7236" y="4442"/>
                    <a:pt x="7400" y="4821"/>
                    <a:pt x="7129" y="4991"/>
                  </a:cubicBezTo>
                  <a:cubicBezTo>
                    <a:pt x="5908" y="5778"/>
                    <a:pt x="4640" y="6512"/>
                    <a:pt x="3381" y="7229"/>
                  </a:cubicBezTo>
                  <a:cubicBezTo>
                    <a:pt x="3334" y="7255"/>
                    <a:pt x="3288" y="7267"/>
                    <a:pt x="3246" y="7267"/>
                  </a:cubicBezTo>
                  <a:cubicBezTo>
                    <a:pt x="3012" y="7267"/>
                    <a:pt x="2867" y="6923"/>
                    <a:pt x="3108" y="6767"/>
                  </a:cubicBezTo>
                  <a:cubicBezTo>
                    <a:pt x="4324" y="5988"/>
                    <a:pt x="5564" y="5202"/>
                    <a:pt x="6830" y="4483"/>
                  </a:cubicBezTo>
                  <a:cubicBezTo>
                    <a:pt x="6881" y="4454"/>
                    <a:pt x="6931" y="4442"/>
                    <a:pt x="6977" y="4442"/>
                  </a:cubicBezTo>
                  <a:close/>
                  <a:moveTo>
                    <a:pt x="12089" y="4941"/>
                  </a:moveTo>
                  <a:cubicBezTo>
                    <a:pt x="12326" y="4941"/>
                    <a:pt x="12469" y="5288"/>
                    <a:pt x="12224" y="5462"/>
                  </a:cubicBezTo>
                  <a:lnTo>
                    <a:pt x="12223" y="5462"/>
                  </a:lnTo>
                  <a:cubicBezTo>
                    <a:pt x="10956" y="6350"/>
                    <a:pt x="9486" y="6984"/>
                    <a:pt x="8032" y="7500"/>
                  </a:cubicBezTo>
                  <a:cubicBezTo>
                    <a:pt x="8001" y="7510"/>
                    <a:pt x="7972" y="7515"/>
                    <a:pt x="7944" y="7515"/>
                  </a:cubicBezTo>
                  <a:cubicBezTo>
                    <a:pt x="7694" y="7515"/>
                    <a:pt x="7625" y="7111"/>
                    <a:pt x="7898" y="7006"/>
                  </a:cubicBezTo>
                  <a:cubicBezTo>
                    <a:pt x="9321" y="6445"/>
                    <a:pt x="10610" y="5714"/>
                    <a:pt x="11946" y="4981"/>
                  </a:cubicBezTo>
                  <a:cubicBezTo>
                    <a:pt x="11995" y="4953"/>
                    <a:pt x="12044" y="4941"/>
                    <a:pt x="12089" y="4941"/>
                  </a:cubicBezTo>
                  <a:close/>
                  <a:moveTo>
                    <a:pt x="12104" y="7328"/>
                  </a:moveTo>
                  <a:cubicBezTo>
                    <a:pt x="12356" y="7328"/>
                    <a:pt x="12578" y="7698"/>
                    <a:pt x="12347" y="7888"/>
                  </a:cubicBezTo>
                  <a:cubicBezTo>
                    <a:pt x="11181" y="8829"/>
                    <a:pt x="9806" y="9490"/>
                    <a:pt x="8364" y="9877"/>
                  </a:cubicBezTo>
                  <a:cubicBezTo>
                    <a:pt x="8338" y="9884"/>
                    <a:pt x="8312" y="9887"/>
                    <a:pt x="8289" y="9887"/>
                  </a:cubicBezTo>
                  <a:cubicBezTo>
                    <a:pt x="8030" y="9887"/>
                    <a:pt x="7957" y="9489"/>
                    <a:pt x="8232" y="9389"/>
                  </a:cubicBezTo>
                  <a:cubicBezTo>
                    <a:pt x="9600" y="8904"/>
                    <a:pt x="10777" y="8228"/>
                    <a:pt x="11947" y="7381"/>
                  </a:cubicBezTo>
                  <a:cubicBezTo>
                    <a:pt x="11998" y="7344"/>
                    <a:pt x="12052" y="7328"/>
                    <a:pt x="12104" y="7328"/>
                  </a:cubicBezTo>
                  <a:close/>
                  <a:moveTo>
                    <a:pt x="6006" y="8940"/>
                  </a:moveTo>
                  <a:cubicBezTo>
                    <a:pt x="6258" y="8940"/>
                    <a:pt x="6411" y="9332"/>
                    <a:pt x="6156" y="9525"/>
                  </a:cubicBezTo>
                  <a:cubicBezTo>
                    <a:pt x="5397" y="10086"/>
                    <a:pt x="4589" y="10587"/>
                    <a:pt x="3807" y="11115"/>
                  </a:cubicBezTo>
                  <a:cubicBezTo>
                    <a:pt x="3759" y="11148"/>
                    <a:pt x="3712" y="11162"/>
                    <a:pt x="3669" y="11162"/>
                  </a:cubicBezTo>
                  <a:cubicBezTo>
                    <a:pt x="3462" y="11162"/>
                    <a:pt x="3336" y="10840"/>
                    <a:pt x="3549" y="10683"/>
                  </a:cubicBezTo>
                  <a:cubicBezTo>
                    <a:pt x="4307" y="10120"/>
                    <a:pt x="5056" y="9522"/>
                    <a:pt x="5844" y="8993"/>
                  </a:cubicBezTo>
                  <a:cubicBezTo>
                    <a:pt x="5900" y="8956"/>
                    <a:pt x="5955" y="8940"/>
                    <a:pt x="6006" y="8940"/>
                  </a:cubicBezTo>
                  <a:close/>
                  <a:moveTo>
                    <a:pt x="10906" y="9794"/>
                  </a:moveTo>
                  <a:cubicBezTo>
                    <a:pt x="11157" y="9794"/>
                    <a:pt x="11373" y="10169"/>
                    <a:pt x="11152" y="10371"/>
                  </a:cubicBezTo>
                  <a:lnTo>
                    <a:pt x="11152" y="10372"/>
                  </a:lnTo>
                  <a:cubicBezTo>
                    <a:pt x="10148" y="11288"/>
                    <a:pt x="8785" y="11973"/>
                    <a:pt x="7450" y="12236"/>
                  </a:cubicBezTo>
                  <a:cubicBezTo>
                    <a:pt x="7440" y="12238"/>
                    <a:pt x="7430" y="12239"/>
                    <a:pt x="7421" y="12239"/>
                  </a:cubicBezTo>
                  <a:cubicBezTo>
                    <a:pt x="7269" y="12239"/>
                    <a:pt x="7159" y="12011"/>
                    <a:pt x="7328" y="11934"/>
                  </a:cubicBezTo>
                  <a:cubicBezTo>
                    <a:pt x="8581" y="11345"/>
                    <a:pt x="9638" y="10696"/>
                    <a:pt x="10742" y="9852"/>
                  </a:cubicBezTo>
                  <a:cubicBezTo>
                    <a:pt x="10796" y="9812"/>
                    <a:pt x="10852" y="9794"/>
                    <a:pt x="10906" y="9794"/>
                  </a:cubicBezTo>
                  <a:close/>
                  <a:moveTo>
                    <a:pt x="20189" y="0"/>
                  </a:moveTo>
                  <a:cubicBezTo>
                    <a:pt x="13479" y="1944"/>
                    <a:pt x="6752" y="3827"/>
                    <a:pt x="1" y="5568"/>
                  </a:cubicBezTo>
                  <a:cubicBezTo>
                    <a:pt x="1022" y="8192"/>
                    <a:pt x="2154" y="10853"/>
                    <a:pt x="4069" y="12967"/>
                  </a:cubicBezTo>
                  <a:cubicBezTo>
                    <a:pt x="5114" y="14117"/>
                    <a:pt x="6156" y="14571"/>
                    <a:pt x="7173" y="14571"/>
                  </a:cubicBezTo>
                  <a:cubicBezTo>
                    <a:pt x="9080" y="14571"/>
                    <a:pt x="10900" y="12979"/>
                    <a:pt x="12490" y="11402"/>
                  </a:cubicBezTo>
                  <a:cubicBezTo>
                    <a:pt x="15791" y="8132"/>
                    <a:pt x="18355" y="4252"/>
                    <a:pt x="2018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>
              <a:off x="887855" y="1786006"/>
              <a:ext cx="435740" cy="365171"/>
            </a:xfrm>
            <a:custGeom>
              <a:avLst/>
              <a:gdLst/>
              <a:ahLst/>
              <a:cxnLst/>
              <a:rect l="l" t="t" r="r" b="b"/>
              <a:pathLst>
                <a:path w="25242" h="21154" extrusionOk="0">
                  <a:moveTo>
                    <a:pt x="2458" y="0"/>
                  </a:moveTo>
                  <a:lnTo>
                    <a:pt x="2458" y="0"/>
                  </a:lnTo>
                  <a:cubicBezTo>
                    <a:pt x="1638" y="209"/>
                    <a:pt x="824" y="423"/>
                    <a:pt x="1" y="627"/>
                  </a:cubicBezTo>
                  <a:cubicBezTo>
                    <a:pt x="3594" y="7853"/>
                    <a:pt x="6665" y="15209"/>
                    <a:pt x="14500" y="18830"/>
                  </a:cubicBezTo>
                  <a:cubicBezTo>
                    <a:pt x="17843" y="20381"/>
                    <a:pt x="21501" y="21062"/>
                    <a:pt x="25211" y="21153"/>
                  </a:cubicBezTo>
                  <a:lnTo>
                    <a:pt x="25241" y="19389"/>
                  </a:lnTo>
                  <a:cubicBezTo>
                    <a:pt x="21697" y="19293"/>
                    <a:pt x="18230" y="18547"/>
                    <a:pt x="15121" y="16851"/>
                  </a:cubicBezTo>
                  <a:cubicBezTo>
                    <a:pt x="8845" y="13410"/>
                    <a:pt x="4628" y="6776"/>
                    <a:pt x="2409" y="140"/>
                  </a:cubicBezTo>
                  <a:cubicBezTo>
                    <a:pt x="2386" y="79"/>
                    <a:pt x="2414" y="32"/>
                    <a:pt x="24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>
              <a:off x="1323068" y="1512720"/>
              <a:ext cx="631341" cy="638661"/>
            </a:xfrm>
            <a:custGeom>
              <a:avLst/>
              <a:gdLst/>
              <a:ahLst/>
              <a:cxnLst/>
              <a:rect l="l" t="t" r="r" b="b"/>
              <a:pathLst>
                <a:path w="36573" h="36997" extrusionOk="0">
                  <a:moveTo>
                    <a:pt x="32627" y="0"/>
                  </a:moveTo>
                  <a:lnTo>
                    <a:pt x="32627" y="0"/>
                  </a:lnTo>
                  <a:cubicBezTo>
                    <a:pt x="31960" y="189"/>
                    <a:pt x="31292" y="390"/>
                    <a:pt x="30620" y="586"/>
                  </a:cubicBezTo>
                  <a:cubicBezTo>
                    <a:pt x="33448" y="6379"/>
                    <a:pt x="33635" y="13231"/>
                    <a:pt x="30948" y="19149"/>
                  </a:cubicBezTo>
                  <a:cubicBezTo>
                    <a:pt x="27707" y="26283"/>
                    <a:pt x="20507" y="30545"/>
                    <a:pt x="13340" y="32976"/>
                  </a:cubicBezTo>
                  <a:cubicBezTo>
                    <a:pt x="9438" y="34302"/>
                    <a:pt x="5067" y="35229"/>
                    <a:pt x="777" y="35229"/>
                  </a:cubicBezTo>
                  <a:cubicBezTo>
                    <a:pt x="528" y="35229"/>
                    <a:pt x="279" y="35226"/>
                    <a:pt x="30" y="35220"/>
                  </a:cubicBezTo>
                  <a:lnTo>
                    <a:pt x="0" y="36984"/>
                  </a:lnTo>
                  <a:cubicBezTo>
                    <a:pt x="302" y="36992"/>
                    <a:pt x="605" y="36996"/>
                    <a:pt x="908" y="36996"/>
                  </a:cubicBezTo>
                  <a:cubicBezTo>
                    <a:pt x="4797" y="36996"/>
                    <a:pt x="8719" y="36358"/>
                    <a:pt x="12354" y="35389"/>
                  </a:cubicBezTo>
                  <a:cubicBezTo>
                    <a:pt x="20159" y="33307"/>
                    <a:pt x="27869" y="28980"/>
                    <a:pt x="32084" y="21850"/>
                  </a:cubicBezTo>
                  <a:cubicBezTo>
                    <a:pt x="36000" y="15222"/>
                    <a:pt x="36572" y="7025"/>
                    <a:pt x="32697" y="283"/>
                  </a:cubicBezTo>
                  <a:cubicBezTo>
                    <a:pt x="32648" y="198"/>
                    <a:pt x="32623" y="100"/>
                    <a:pt x="3262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>
              <a:off x="866225" y="1483287"/>
              <a:ext cx="1109530" cy="694211"/>
            </a:xfrm>
            <a:custGeom>
              <a:avLst/>
              <a:gdLst/>
              <a:ahLst/>
              <a:cxnLst/>
              <a:rect l="l" t="t" r="r" b="b"/>
              <a:pathLst>
                <a:path w="64274" h="40215" extrusionOk="0">
                  <a:moveTo>
                    <a:pt x="53616" y="3597"/>
                  </a:moveTo>
                  <a:cubicBezTo>
                    <a:pt x="54319" y="5117"/>
                    <a:pt x="55572" y="7930"/>
                    <a:pt x="55179" y="9482"/>
                  </a:cubicBezTo>
                  <a:cubicBezTo>
                    <a:pt x="54997" y="10209"/>
                    <a:pt x="54649" y="10689"/>
                    <a:pt x="54116" y="10948"/>
                  </a:cubicBezTo>
                  <a:cubicBezTo>
                    <a:pt x="53781" y="11111"/>
                    <a:pt x="53392" y="11179"/>
                    <a:pt x="52973" y="11179"/>
                  </a:cubicBezTo>
                  <a:cubicBezTo>
                    <a:pt x="51555" y="11179"/>
                    <a:pt x="49796" y="10399"/>
                    <a:pt x="48639" y="9885"/>
                  </a:cubicBezTo>
                  <a:cubicBezTo>
                    <a:pt x="48389" y="9775"/>
                    <a:pt x="48168" y="9677"/>
                    <a:pt x="47983" y="9601"/>
                  </a:cubicBezTo>
                  <a:lnTo>
                    <a:pt x="47670" y="9472"/>
                  </a:lnTo>
                  <a:cubicBezTo>
                    <a:pt x="45561" y="8606"/>
                    <a:pt x="43393" y="7714"/>
                    <a:pt x="41097" y="7287"/>
                  </a:cubicBezTo>
                  <a:cubicBezTo>
                    <a:pt x="45273" y="6050"/>
                    <a:pt x="49446" y="4819"/>
                    <a:pt x="53616" y="3597"/>
                  </a:cubicBezTo>
                  <a:close/>
                  <a:moveTo>
                    <a:pt x="26303" y="11650"/>
                  </a:moveTo>
                  <a:lnTo>
                    <a:pt x="26303" y="11650"/>
                  </a:lnTo>
                  <a:cubicBezTo>
                    <a:pt x="24455" y="15762"/>
                    <a:pt x="21969" y="19381"/>
                    <a:pt x="18907" y="22414"/>
                  </a:cubicBezTo>
                  <a:cubicBezTo>
                    <a:pt x="17288" y="24020"/>
                    <a:pt x="15549" y="25501"/>
                    <a:pt x="13788" y="25501"/>
                  </a:cubicBezTo>
                  <a:cubicBezTo>
                    <a:pt x="13761" y="25501"/>
                    <a:pt x="13733" y="25501"/>
                    <a:pt x="13707" y="25500"/>
                  </a:cubicBezTo>
                  <a:cubicBezTo>
                    <a:pt x="12711" y="25474"/>
                    <a:pt x="11792" y="24980"/>
                    <a:pt x="10892" y="23990"/>
                  </a:cubicBezTo>
                  <a:cubicBezTo>
                    <a:pt x="9074" y="21984"/>
                    <a:pt x="7960" y="19438"/>
                    <a:pt x="6992" y="16973"/>
                  </a:cubicBezTo>
                  <a:cubicBezTo>
                    <a:pt x="12800" y="15471"/>
                    <a:pt x="18960" y="13773"/>
                    <a:pt x="26303" y="11650"/>
                  </a:cubicBezTo>
                  <a:close/>
                  <a:moveTo>
                    <a:pt x="34933" y="9612"/>
                  </a:moveTo>
                  <a:lnTo>
                    <a:pt x="34933" y="9612"/>
                  </a:lnTo>
                  <a:cubicBezTo>
                    <a:pt x="34957" y="9622"/>
                    <a:pt x="34981" y="9632"/>
                    <a:pt x="35007" y="9640"/>
                  </a:cubicBezTo>
                  <a:cubicBezTo>
                    <a:pt x="38863" y="10936"/>
                    <a:pt x="42219" y="12422"/>
                    <a:pt x="45266" y="14187"/>
                  </a:cubicBezTo>
                  <a:cubicBezTo>
                    <a:pt x="46688" y="15005"/>
                    <a:pt x="48085" y="15906"/>
                    <a:pt x="49420" y="16865"/>
                  </a:cubicBezTo>
                  <a:cubicBezTo>
                    <a:pt x="49605" y="16996"/>
                    <a:pt x="49860" y="17147"/>
                    <a:pt x="50140" y="17313"/>
                  </a:cubicBezTo>
                  <a:cubicBezTo>
                    <a:pt x="50823" y="17717"/>
                    <a:pt x="51756" y="18269"/>
                    <a:pt x="51980" y="18794"/>
                  </a:cubicBezTo>
                  <a:cubicBezTo>
                    <a:pt x="52602" y="20234"/>
                    <a:pt x="51573" y="21710"/>
                    <a:pt x="50486" y="22965"/>
                  </a:cubicBezTo>
                  <a:cubicBezTo>
                    <a:pt x="49783" y="23772"/>
                    <a:pt x="47682" y="25938"/>
                    <a:pt x="45382" y="25938"/>
                  </a:cubicBezTo>
                  <a:cubicBezTo>
                    <a:pt x="44773" y="25938"/>
                    <a:pt x="44150" y="25786"/>
                    <a:pt x="43535" y="25417"/>
                  </a:cubicBezTo>
                  <a:cubicBezTo>
                    <a:pt x="42024" y="24509"/>
                    <a:pt x="41157" y="22609"/>
                    <a:pt x="40392" y="20935"/>
                  </a:cubicBezTo>
                  <a:cubicBezTo>
                    <a:pt x="40257" y="20641"/>
                    <a:pt x="40126" y="20354"/>
                    <a:pt x="39996" y="20081"/>
                  </a:cubicBezTo>
                  <a:lnTo>
                    <a:pt x="39088" y="18168"/>
                  </a:lnTo>
                  <a:cubicBezTo>
                    <a:pt x="37752" y="15351"/>
                    <a:pt x="36374" y="12445"/>
                    <a:pt x="34933" y="9612"/>
                  </a:cubicBezTo>
                  <a:close/>
                  <a:moveTo>
                    <a:pt x="30545" y="11464"/>
                  </a:moveTo>
                  <a:cubicBezTo>
                    <a:pt x="31515" y="15113"/>
                    <a:pt x="32384" y="18726"/>
                    <a:pt x="33129" y="22216"/>
                  </a:cubicBezTo>
                  <a:cubicBezTo>
                    <a:pt x="33242" y="22751"/>
                    <a:pt x="33377" y="23300"/>
                    <a:pt x="33513" y="23858"/>
                  </a:cubicBezTo>
                  <a:cubicBezTo>
                    <a:pt x="33858" y="25263"/>
                    <a:pt x="34214" y="26719"/>
                    <a:pt x="34255" y="28086"/>
                  </a:cubicBezTo>
                  <a:cubicBezTo>
                    <a:pt x="34290" y="29168"/>
                    <a:pt x="33894" y="30037"/>
                    <a:pt x="33080" y="30664"/>
                  </a:cubicBezTo>
                  <a:cubicBezTo>
                    <a:pt x="32006" y="31494"/>
                    <a:pt x="30399" y="31797"/>
                    <a:pt x="28891" y="31797"/>
                  </a:cubicBezTo>
                  <a:cubicBezTo>
                    <a:pt x="27837" y="31797"/>
                    <a:pt x="26832" y="31649"/>
                    <a:pt x="26090" y="31430"/>
                  </a:cubicBezTo>
                  <a:cubicBezTo>
                    <a:pt x="24743" y="31039"/>
                    <a:pt x="23788" y="30265"/>
                    <a:pt x="23327" y="29192"/>
                  </a:cubicBezTo>
                  <a:cubicBezTo>
                    <a:pt x="22824" y="28017"/>
                    <a:pt x="22950" y="26591"/>
                    <a:pt x="23682" y="25171"/>
                  </a:cubicBezTo>
                  <a:cubicBezTo>
                    <a:pt x="24111" y="24333"/>
                    <a:pt x="24604" y="23499"/>
                    <a:pt x="25080" y="22692"/>
                  </a:cubicBezTo>
                  <a:cubicBezTo>
                    <a:pt x="25485" y="22011"/>
                    <a:pt x="25902" y="21305"/>
                    <a:pt x="26281" y="20595"/>
                  </a:cubicBezTo>
                  <a:cubicBezTo>
                    <a:pt x="28060" y="17289"/>
                    <a:pt x="29459" y="14292"/>
                    <a:pt x="30545" y="11464"/>
                  </a:cubicBezTo>
                  <a:close/>
                  <a:moveTo>
                    <a:pt x="55894" y="2930"/>
                  </a:moveTo>
                  <a:cubicBezTo>
                    <a:pt x="58052" y="7385"/>
                    <a:pt x="58525" y="12463"/>
                    <a:pt x="57222" y="17260"/>
                  </a:cubicBezTo>
                  <a:cubicBezTo>
                    <a:pt x="56881" y="18527"/>
                    <a:pt x="56415" y="19758"/>
                    <a:pt x="55836" y="20935"/>
                  </a:cubicBezTo>
                  <a:cubicBezTo>
                    <a:pt x="52207" y="28253"/>
                    <a:pt x="44043" y="32018"/>
                    <a:pt x="37831" y="33888"/>
                  </a:cubicBezTo>
                  <a:cubicBezTo>
                    <a:pt x="34794" y="34800"/>
                    <a:pt x="30933" y="35631"/>
                    <a:pt x="26946" y="35631"/>
                  </a:cubicBezTo>
                  <a:cubicBezTo>
                    <a:pt x="24221" y="35631"/>
                    <a:pt x="21437" y="35242"/>
                    <a:pt x="18817" y="34226"/>
                  </a:cubicBezTo>
                  <a:cubicBezTo>
                    <a:pt x="17758" y="33813"/>
                    <a:pt x="16754" y="33314"/>
                    <a:pt x="15833" y="32742"/>
                  </a:cubicBezTo>
                  <a:cubicBezTo>
                    <a:pt x="10207" y="29229"/>
                    <a:pt x="6926" y="23147"/>
                    <a:pt x="4306" y="17674"/>
                  </a:cubicBezTo>
                  <a:cubicBezTo>
                    <a:pt x="4741" y="17564"/>
                    <a:pt x="5173" y="17449"/>
                    <a:pt x="5607" y="17334"/>
                  </a:cubicBezTo>
                  <a:lnTo>
                    <a:pt x="5880" y="17262"/>
                  </a:lnTo>
                  <a:cubicBezTo>
                    <a:pt x="6609" y="20361"/>
                    <a:pt x="8870" y="25486"/>
                    <a:pt x="12158" y="26930"/>
                  </a:cubicBezTo>
                  <a:cubicBezTo>
                    <a:pt x="12740" y="27186"/>
                    <a:pt x="13326" y="27314"/>
                    <a:pt x="13913" y="27314"/>
                  </a:cubicBezTo>
                  <a:cubicBezTo>
                    <a:pt x="14708" y="27314"/>
                    <a:pt x="15504" y="27080"/>
                    <a:pt x="16296" y="26614"/>
                  </a:cubicBezTo>
                  <a:cubicBezTo>
                    <a:pt x="22800" y="22771"/>
                    <a:pt x="26737" y="14587"/>
                    <a:pt x="28174" y="11108"/>
                  </a:cubicBezTo>
                  <a:lnTo>
                    <a:pt x="29410" y="10741"/>
                  </a:lnTo>
                  <a:lnTo>
                    <a:pt x="29410" y="10741"/>
                  </a:lnTo>
                  <a:cubicBezTo>
                    <a:pt x="29220" y="11147"/>
                    <a:pt x="29029" y="11551"/>
                    <a:pt x="28839" y="11956"/>
                  </a:cubicBezTo>
                  <a:cubicBezTo>
                    <a:pt x="27768" y="14238"/>
                    <a:pt x="26660" y="16600"/>
                    <a:pt x="25460" y="18864"/>
                  </a:cubicBezTo>
                  <a:cubicBezTo>
                    <a:pt x="25014" y="19708"/>
                    <a:pt x="24486" y="20563"/>
                    <a:pt x="23978" y="21388"/>
                  </a:cubicBezTo>
                  <a:cubicBezTo>
                    <a:pt x="23076" y="22853"/>
                    <a:pt x="22143" y="24366"/>
                    <a:pt x="21550" y="25968"/>
                  </a:cubicBezTo>
                  <a:cubicBezTo>
                    <a:pt x="20821" y="27929"/>
                    <a:pt x="21196" y="29784"/>
                    <a:pt x="22604" y="31190"/>
                  </a:cubicBezTo>
                  <a:cubicBezTo>
                    <a:pt x="23570" y="32155"/>
                    <a:pt x="24975" y="32851"/>
                    <a:pt x="26559" y="33147"/>
                  </a:cubicBezTo>
                  <a:cubicBezTo>
                    <a:pt x="27304" y="33288"/>
                    <a:pt x="28144" y="33368"/>
                    <a:pt x="29007" y="33368"/>
                  </a:cubicBezTo>
                  <a:cubicBezTo>
                    <a:pt x="31021" y="33368"/>
                    <a:pt x="33158" y="32933"/>
                    <a:pt x="34496" y="31829"/>
                  </a:cubicBezTo>
                  <a:cubicBezTo>
                    <a:pt x="35436" y="31052"/>
                    <a:pt x="35915" y="30023"/>
                    <a:pt x="35918" y="28771"/>
                  </a:cubicBezTo>
                  <a:cubicBezTo>
                    <a:pt x="35923" y="26787"/>
                    <a:pt x="35402" y="24717"/>
                    <a:pt x="34898" y="22716"/>
                  </a:cubicBezTo>
                  <a:cubicBezTo>
                    <a:pt x="34723" y="22023"/>
                    <a:pt x="34549" y="21339"/>
                    <a:pt x="34405" y="20674"/>
                  </a:cubicBezTo>
                  <a:cubicBezTo>
                    <a:pt x="33653" y="17239"/>
                    <a:pt x="32776" y="13663"/>
                    <a:pt x="31796" y="10040"/>
                  </a:cubicBezTo>
                  <a:lnTo>
                    <a:pt x="33434" y="9559"/>
                  </a:lnTo>
                  <a:cubicBezTo>
                    <a:pt x="34626" y="12313"/>
                    <a:pt x="35924" y="15074"/>
                    <a:pt x="37180" y="17748"/>
                  </a:cubicBezTo>
                  <a:lnTo>
                    <a:pt x="37355" y="18119"/>
                  </a:lnTo>
                  <a:cubicBezTo>
                    <a:pt x="37619" y="18682"/>
                    <a:pt x="37875" y="19278"/>
                    <a:pt x="38136" y="19886"/>
                  </a:cubicBezTo>
                  <a:cubicBezTo>
                    <a:pt x="39069" y="22054"/>
                    <a:pt x="40032" y="24296"/>
                    <a:pt x="41641" y="25870"/>
                  </a:cubicBezTo>
                  <a:cubicBezTo>
                    <a:pt x="42734" y="26940"/>
                    <a:pt x="43986" y="27482"/>
                    <a:pt x="45361" y="27482"/>
                  </a:cubicBezTo>
                  <a:cubicBezTo>
                    <a:pt x="45425" y="27482"/>
                    <a:pt x="45488" y="27480"/>
                    <a:pt x="45552" y="27478"/>
                  </a:cubicBezTo>
                  <a:cubicBezTo>
                    <a:pt x="47560" y="27405"/>
                    <a:pt x="49777" y="26154"/>
                    <a:pt x="51638" y="24047"/>
                  </a:cubicBezTo>
                  <a:cubicBezTo>
                    <a:pt x="52829" y="22694"/>
                    <a:pt x="54178" y="20939"/>
                    <a:pt x="54035" y="19356"/>
                  </a:cubicBezTo>
                  <a:cubicBezTo>
                    <a:pt x="53991" y="18866"/>
                    <a:pt x="53787" y="18403"/>
                    <a:pt x="53408" y="17942"/>
                  </a:cubicBezTo>
                  <a:cubicBezTo>
                    <a:pt x="52873" y="17290"/>
                    <a:pt x="52083" y="16762"/>
                    <a:pt x="51386" y="16296"/>
                  </a:cubicBezTo>
                  <a:cubicBezTo>
                    <a:pt x="51131" y="16125"/>
                    <a:pt x="50886" y="15962"/>
                    <a:pt x="50671" y="15803"/>
                  </a:cubicBezTo>
                  <a:cubicBezTo>
                    <a:pt x="46493" y="12722"/>
                    <a:pt x="41865" y="10278"/>
                    <a:pt x="36905" y="8529"/>
                  </a:cubicBezTo>
                  <a:lnTo>
                    <a:pt x="39126" y="7874"/>
                  </a:lnTo>
                  <a:cubicBezTo>
                    <a:pt x="39128" y="7879"/>
                    <a:pt x="39131" y="7883"/>
                    <a:pt x="39134" y="7889"/>
                  </a:cubicBezTo>
                  <a:cubicBezTo>
                    <a:pt x="39203" y="8019"/>
                    <a:pt x="39326" y="8114"/>
                    <a:pt x="39470" y="8146"/>
                  </a:cubicBezTo>
                  <a:cubicBezTo>
                    <a:pt x="42136" y="8772"/>
                    <a:pt x="44549" y="9797"/>
                    <a:pt x="47105" y="10884"/>
                  </a:cubicBezTo>
                  <a:lnTo>
                    <a:pt x="48224" y="11357"/>
                  </a:lnTo>
                  <a:cubicBezTo>
                    <a:pt x="48416" y="11436"/>
                    <a:pt x="48611" y="11520"/>
                    <a:pt x="48809" y="11604"/>
                  </a:cubicBezTo>
                  <a:cubicBezTo>
                    <a:pt x="50181" y="12189"/>
                    <a:pt x="51699" y="12837"/>
                    <a:pt x="53214" y="12837"/>
                  </a:cubicBezTo>
                  <a:cubicBezTo>
                    <a:pt x="53575" y="12837"/>
                    <a:pt x="53934" y="12800"/>
                    <a:pt x="54292" y="12717"/>
                  </a:cubicBezTo>
                  <a:cubicBezTo>
                    <a:pt x="55304" y="12480"/>
                    <a:pt x="56021" y="11937"/>
                    <a:pt x="56423" y="11100"/>
                  </a:cubicBezTo>
                  <a:cubicBezTo>
                    <a:pt x="57462" y="8941"/>
                    <a:pt x="56119" y="5315"/>
                    <a:pt x="55120" y="3157"/>
                  </a:cubicBezTo>
                  <a:lnTo>
                    <a:pt x="55894" y="2930"/>
                  </a:lnTo>
                  <a:close/>
                  <a:moveTo>
                    <a:pt x="58881" y="2056"/>
                  </a:moveTo>
                  <a:cubicBezTo>
                    <a:pt x="58891" y="2081"/>
                    <a:pt x="58903" y="2104"/>
                    <a:pt x="58916" y="2127"/>
                  </a:cubicBezTo>
                  <a:cubicBezTo>
                    <a:pt x="62556" y="8459"/>
                    <a:pt x="62323" y="16614"/>
                    <a:pt x="58306" y="23411"/>
                  </a:cubicBezTo>
                  <a:cubicBezTo>
                    <a:pt x="54598" y="29685"/>
                    <a:pt x="47652" y="34446"/>
                    <a:pt x="38745" y="36822"/>
                  </a:cubicBezTo>
                  <a:cubicBezTo>
                    <a:pt x="34764" y="37884"/>
                    <a:pt x="30945" y="38420"/>
                    <a:pt x="27376" y="38420"/>
                  </a:cubicBezTo>
                  <a:cubicBezTo>
                    <a:pt x="27073" y="38420"/>
                    <a:pt x="26771" y="38417"/>
                    <a:pt x="26471" y="38409"/>
                  </a:cubicBezTo>
                  <a:cubicBezTo>
                    <a:pt x="22515" y="38312"/>
                    <a:pt x="18949" y="37539"/>
                    <a:pt x="15871" y="36112"/>
                  </a:cubicBezTo>
                  <a:cubicBezTo>
                    <a:pt x="8765" y="32828"/>
                    <a:pt x="5662" y="26502"/>
                    <a:pt x="2376" y="19805"/>
                  </a:cubicBezTo>
                  <a:cubicBezTo>
                    <a:pt x="2139" y="19322"/>
                    <a:pt x="1901" y="18837"/>
                    <a:pt x="1661" y="18352"/>
                  </a:cubicBezTo>
                  <a:cubicBezTo>
                    <a:pt x="2092" y="18244"/>
                    <a:pt x="2521" y="18134"/>
                    <a:pt x="2950" y="18023"/>
                  </a:cubicBezTo>
                  <a:lnTo>
                    <a:pt x="3439" y="17897"/>
                  </a:lnTo>
                  <a:cubicBezTo>
                    <a:pt x="4969" y="22417"/>
                    <a:pt x="8639" y="30469"/>
                    <a:pt x="16241" y="34635"/>
                  </a:cubicBezTo>
                  <a:cubicBezTo>
                    <a:pt x="19178" y="36238"/>
                    <a:pt x="22626" y="37103"/>
                    <a:pt x="26487" y="37208"/>
                  </a:cubicBezTo>
                  <a:cubicBezTo>
                    <a:pt x="26716" y="37213"/>
                    <a:pt x="26947" y="37216"/>
                    <a:pt x="27179" y="37216"/>
                  </a:cubicBezTo>
                  <a:cubicBezTo>
                    <a:pt x="31114" y="37216"/>
                    <a:pt x="35496" y="36443"/>
                    <a:pt x="39894" y="34949"/>
                  </a:cubicBezTo>
                  <a:cubicBezTo>
                    <a:pt x="46055" y="32858"/>
                    <a:pt x="54138" y="28737"/>
                    <a:pt x="57668" y="20970"/>
                  </a:cubicBezTo>
                  <a:cubicBezTo>
                    <a:pt x="60333" y="15102"/>
                    <a:pt x="60261" y="8378"/>
                    <a:pt x="57481" y="2467"/>
                  </a:cubicBezTo>
                  <a:lnTo>
                    <a:pt x="57870" y="2352"/>
                  </a:lnTo>
                  <a:cubicBezTo>
                    <a:pt x="58208" y="2252"/>
                    <a:pt x="58545" y="2153"/>
                    <a:pt x="58881" y="2056"/>
                  </a:cubicBezTo>
                  <a:close/>
                  <a:moveTo>
                    <a:pt x="59846" y="1"/>
                  </a:moveTo>
                  <a:cubicBezTo>
                    <a:pt x="59765" y="1"/>
                    <a:pt x="59680" y="13"/>
                    <a:pt x="59592" y="39"/>
                  </a:cubicBezTo>
                  <a:cubicBezTo>
                    <a:pt x="53395" y="1822"/>
                    <a:pt x="47060" y="3575"/>
                    <a:pt x="40933" y="5269"/>
                  </a:cubicBezTo>
                  <a:cubicBezTo>
                    <a:pt x="27611" y="8954"/>
                    <a:pt x="13835" y="12765"/>
                    <a:pt x="527" y="17159"/>
                  </a:cubicBezTo>
                  <a:cubicBezTo>
                    <a:pt x="196" y="17273"/>
                    <a:pt x="0" y="17579"/>
                    <a:pt x="42" y="17923"/>
                  </a:cubicBezTo>
                  <a:cubicBezTo>
                    <a:pt x="73" y="18187"/>
                    <a:pt x="234" y="18401"/>
                    <a:pt x="457" y="18498"/>
                  </a:cubicBezTo>
                  <a:cubicBezTo>
                    <a:pt x="2420" y="25794"/>
                    <a:pt x="7589" y="34760"/>
                    <a:pt x="16278" y="38232"/>
                  </a:cubicBezTo>
                  <a:cubicBezTo>
                    <a:pt x="19588" y="39554"/>
                    <a:pt x="23376" y="40215"/>
                    <a:pt x="27451" y="40215"/>
                  </a:cubicBezTo>
                  <a:cubicBezTo>
                    <a:pt x="31609" y="40215"/>
                    <a:pt x="36066" y="39527"/>
                    <a:pt x="40615" y="38151"/>
                  </a:cubicBezTo>
                  <a:cubicBezTo>
                    <a:pt x="49661" y="35414"/>
                    <a:pt x="56640" y="30222"/>
                    <a:pt x="60266" y="23530"/>
                  </a:cubicBezTo>
                  <a:cubicBezTo>
                    <a:pt x="63864" y="16898"/>
                    <a:pt x="64273" y="9290"/>
                    <a:pt x="61362" y="3168"/>
                  </a:cubicBezTo>
                  <a:cubicBezTo>
                    <a:pt x="61238" y="2569"/>
                    <a:pt x="61087" y="1786"/>
                    <a:pt x="61010" y="980"/>
                  </a:cubicBezTo>
                  <a:cubicBezTo>
                    <a:pt x="60982" y="677"/>
                    <a:pt x="60776" y="486"/>
                    <a:pt x="60545" y="420"/>
                  </a:cubicBezTo>
                  <a:cubicBezTo>
                    <a:pt x="60408" y="181"/>
                    <a:pt x="60159" y="1"/>
                    <a:pt x="59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>
              <a:off x="1756710" y="1628242"/>
              <a:ext cx="57501" cy="24495"/>
            </a:xfrm>
            <a:custGeom>
              <a:avLst/>
              <a:gdLst/>
              <a:ahLst/>
              <a:cxnLst/>
              <a:rect l="l" t="t" r="r" b="b"/>
              <a:pathLst>
                <a:path w="3331" h="1419" extrusionOk="0">
                  <a:moveTo>
                    <a:pt x="332" y="1"/>
                  </a:moveTo>
                  <a:cubicBezTo>
                    <a:pt x="106" y="1"/>
                    <a:pt x="0" y="373"/>
                    <a:pt x="220" y="504"/>
                  </a:cubicBezTo>
                  <a:cubicBezTo>
                    <a:pt x="986" y="952"/>
                    <a:pt x="1855" y="1245"/>
                    <a:pt x="2725" y="1411"/>
                  </a:cubicBezTo>
                  <a:cubicBezTo>
                    <a:pt x="2750" y="1416"/>
                    <a:pt x="2775" y="1418"/>
                    <a:pt x="2799" y="1418"/>
                  </a:cubicBezTo>
                  <a:cubicBezTo>
                    <a:pt x="3195" y="1418"/>
                    <a:pt x="3330" y="793"/>
                    <a:pt x="2907" y="724"/>
                  </a:cubicBezTo>
                  <a:cubicBezTo>
                    <a:pt x="2051" y="582"/>
                    <a:pt x="1238" y="327"/>
                    <a:pt x="423" y="20"/>
                  </a:cubicBezTo>
                  <a:cubicBezTo>
                    <a:pt x="391" y="7"/>
                    <a:pt x="361" y="1"/>
                    <a:pt x="33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>
              <a:off x="1809379" y="1737584"/>
              <a:ext cx="30140" cy="40273"/>
            </a:xfrm>
            <a:custGeom>
              <a:avLst/>
              <a:gdLst/>
              <a:ahLst/>
              <a:cxnLst/>
              <a:rect l="l" t="t" r="r" b="b"/>
              <a:pathLst>
                <a:path w="1746" h="2333" extrusionOk="0">
                  <a:moveTo>
                    <a:pt x="304" y="0"/>
                  </a:moveTo>
                  <a:cubicBezTo>
                    <a:pt x="137" y="0"/>
                    <a:pt x="1" y="206"/>
                    <a:pt x="152" y="362"/>
                  </a:cubicBezTo>
                  <a:cubicBezTo>
                    <a:pt x="625" y="843"/>
                    <a:pt x="847" y="1367"/>
                    <a:pt x="1112" y="1944"/>
                  </a:cubicBezTo>
                  <a:cubicBezTo>
                    <a:pt x="1148" y="2028"/>
                    <a:pt x="1185" y="2113"/>
                    <a:pt x="1227" y="2195"/>
                  </a:cubicBezTo>
                  <a:cubicBezTo>
                    <a:pt x="1273" y="2292"/>
                    <a:pt x="1349" y="2332"/>
                    <a:pt x="1428" y="2332"/>
                  </a:cubicBezTo>
                  <a:cubicBezTo>
                    <a:pt x="1484" y="2332"/>
                    <a:pt x="1542" y="2312"/>
                    <a:pt x="1591" y="2276"/>
                  </a:cubicBezTo>
                  <a:cubicBezTo>
                    <a:pt x="1680" y="2213"/>
                    <a:pt x="1746" y="2107"/>
                    <a:pt x="1720" y="1987"/>
                  </a:cubicBezTo>
                  <a:cubicBezTo>
                    <a:pt x="1585" y="1246"/>
                    <a:pt x="999" y="542"/>
                    <a:pt x="452" y="60"/>
                  </a:cubicBezTo>
                  <a:cubicBezTo>
                    <a:pt x="404" y="18"/>
                    <a:pt x="353" y="0"/>
                    <a:pt x="3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>
              <a:off x="1703299" y="1582634"/>
              <a:ext cx="66461" cy="11031"/>
            </a:xfrm>
            <a:custGeom>
              <a:avLst/>
              <a:gdLst/>
              <a:ahLst/>
              <a:cxnLst/>
              <a:rect l="l" t="t" r="r" b="b"/>
              <a:pathLst>
                <a:path w="3850" h="639" extrusionOk="0">
                  <a:moveTo>
                    <a:pt x="2624" y="1"/>
                  </a:moveTo>
                  <a:cubicBezTo>
                    <a:pt x="1853" y="1"/>
                    <a:pt x="1077" y="21"/>
                    <a:pt x="311" y="61"/>
                  </a:cubicBezTo>
                  <a:cubicBezTo>
                    <a:pt x="0" y="79"/>
                    <a:pt x="6" y="520"/>
                    <a:pt x="307" y="539"/>
                  </a:cubicBezTo>
                  <a:cubicBezTo>
                    <a:pt x="1325" y="610"/>
                    <a:pt x="2360" y="639"/>
                    <a:pt x="3379" y="639"/>
                  </a:cubicBezTo>
                  <a:cubicBezTo>
                    <a:pt x="3398" y="639"/>
                    <a:pt x="3417" y="639"/>
                    <a:pt x="3436" y="639"/>
                  </a:cubicBezTo>
                  <a:cubicBezTo>
                    <a:pt x="3845" y="635"/>
                    <a:pt x="3849" y="11"/>
                    <a:pt x="3440" y="9"/>
                  </a:cubicBezTo>
                  <a:cubicBezTo>
                    <a:pt x="3169" y="3"/>
                    <a:pt x="2897" y="1"/>
                    <a:pt x="262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1"/>
            <p:cNvSpPr/>
            <p:nvPr/>
          </p:nvSpPr>
          <p:spPr>
            <a:xfrm>
              <a:off x="1782932" y="1755158"/>
              <a:ext cx="31987" cy="34180"/>
            </a:xfrm>
            <a:custGeom>
              <a:avLst/>
              <a:gdLst/>
              <a:ahLst/>
              <a:cxnLst/>
              <a:rect l="l" t="t" r="r" b="b"/>
              <a:pathLst>
                <a:path w="1853" h="1980" extrusionOk="0">
                  <a:moveTo>
                    <a:pt x="290" y="0"/>
                  </a:moveTo>
                  <a:cubicBezTo>
                    <a:pt x="84" y="0"/>
                    <a:pt x="1" y="291"/>
                    <a:pt x="224" y="357"/>
                  </a:cubicBezTo>
                  <a:cubicBezTo>
                    <a:pt x="553" y="462"/>
                    <a:pt x="845" y="645"/>
                    <a:pt x="1050" y="931"/>
                  </a:cubicBezTo>
                  <a:cubicBezTo>
                    <a:pt x="1236" y="1196"/>
                    <a:pt x="1275" y="1486"/>
                    <a:pt x="1339" y="1797"/>
                  </a:cubicBezTo>
                  <a:cubicBezTo>
                    <a:pt x="1340" y="1804"/>
                    <a:pt x="1344" y="1816"/>
                    <a:pt x="1346" y="1823"/>
                  </a:cubicBezTo>
                  <a:cubicBezTo>
                    <a:pt x="1376" y="1932"/>
                    <a:pt x="1458" y="1979"/>
                    <a:pt x="1547" y="1979"/>
                  </a:cubicBezTo>
                  <a:cubicBezTo>
                    <a:pt x="1675" y="1979"/>
                    <a:pt x="1818" y="1881"/>
                    <a:pt x="1836" y="1729"/>
                  </a:cubicBezTo>
                  <a:cubicBezTo>
                    <a:pt x="1853" y="1562"/>
                    <a:pt x="1831" y="1394"/>
                    <a:pt x="1776" y="1236"/>
                  </a:cubicBezTo>
                  <a:cubicBezTo>
                    <a:pt x="1584" y="605"/>
                    <a:pt x="940" y="82"/>
                    <a:pt x="322" y="2"/>
                  </a:cubicBezTo>
                  <a:cubicBezTo>
                    <a:pt x="311" y="1"/>
                    <a:pt x="301" y="0"/>
                    <a:pt x="29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1"/>
            <p:cNvSpPr/>
            <p:nvPr/>
          </p:nvSpPr>
          <p:spPr>
            <a:xfrm>
              <a:off x="1644761" y="1603712"/>
              <a:ext cx="69827" cy="26066"/>
            </a:xfrm>
            <a:custGeom>
              <a:avLst/>
              <a:gdLst/>
              <a:ahLst/>
              <a:cxnLst/>
              <a:rect l="l" t="t" r="r" b="b"/>
              <a:pathLst>
                <a:path w="4045" h="1510" extrusionOk="0">
                  <a:moveTo>
                    <a:pt x="311" y="1"/>
                  </a:moveTo>
                  <a:cubicBezTo>
                    <a:pt x="74" y="1"/>
                    <a:pt x="0" y="378"/>
                    <a:pt x="263" y="465"/>
                  </a:cubicBezTo>
                  <a:cubicBezTo>
                    <a:pt x="1357" y="818"/>
                    <a:pt x="2475" y="1258"/>
                    <a:pt x="3601" y="1502"/>
                  </a:cubicBezTo>
                  <a:cubicBezTo>
                    <a:pt x="3625" y="1507"/>
                    <a:pt x="3648" y="1509"/>
                    <a:pt x="3670" y="1509"/>
                  </a:cubicBezTo>
                  <a:cubicBezTo>
                    <a:pt x="3968" y="1509"/>
                    <a:pt x="4044" y="1085"/>
                    <a:pt x="3746" y="973"/>
                  </a:cubicBezTo>
                  <a:cubicBezTo>
                    <a:pt x="2667" y="556"/>
                    <a:pt x="1497" y="317"/>
                    <a:pt x="381" y="11"/>
                  </a:cubicBezTo>
                  <a:cubicBezTo>
                    <a:pt x="356" y="4"/>
                    <a:pt x="333" y="1"/>
                    <a:pt x="3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1"/>
            <p:cNvSpPr/>
            <p:nvPr/>
          </p:nvSpPr>
          <p:spPr>
            <a:xfrm>
              <a:off x="1661367" y="1813989"/>
              <a:ext cx="72399" cy="58295"/>
            </a:xfrm>
            <a:custGeom>
              <a:avLst/>
              <a:gdLst/>
              <a:ahLst/>
              <a:cxnLst/>
              <a:rect l="l" t="t" r="r" b="b"/>
              <a:pathLst>
                <a:path w="4194" h="3377" extrusionOk="0">
                  <a:moveTo>
                    <a:pt x="393" y="1"/>
                  </a:moveTo>
                  <a:cubicBezTo>
                    <a:pt x="175" y="1"/>
                    <a:pt x="1" y="294"/>
                    <a:pt x="179" y="518"/>
                  </a:cubicBezTo>
                  <a:cubicBezTo>
                    <a:pt x="1026" y="1582"/>
                    <a:pt x="2297" y="2811"/>
                    <a:pt x="3564" y="3351"/>
                  </a:cubicBezTo>
                  <a:cubicBezTo>
                    <a:pt x="3605" y="3369"/>
                    <a:pt x="3648" y="3377"/>
                    <a:pt x="3691" y="3377"/>
                  </a:cubicBezTo>
                  <a:cubicBezTo>
                    <a:pt x="3952" y="3377"/>
                    <a:pt x="4194" y="3074"/>
                    <a:pt x="3939" y="2860"/>
                  </a:cubicBezTo>
                  <a:cubicBezTo>
                    <a:pt x="3390" y="2393"/>
                    <a:pt x="2751" y="2037"/>
                    <a:pt x="2183" y="1575"/>
                  </a:cubicBezTo>
                  <a:cubicBezTo>
                    <a:pt x="1623" y="1118"/>
                    <a:pt x="1114" y="599"/>
                    <a:pt x="594" y="90"/>
                  </a:cubicBezTo>
                  <a:cubicBezTo>
                    <a:pt x="528" y="27"/>
                    <a:pt x="459" y="1"/>
                    <a:pt x="3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1"/>
            <p:cNvSpPr/>
            <p:nvPr/>
          </p:nvSpPr>
          <p:spPr>
            <a:xfrm>
              <a:off x="1574863" y="1725000"/>
              <a:ext cx="66633" cy="26843"/>
            </a:xfrm>
            <a:custGeom>
              <a:avLst/>
              <a:gdLst/>
              <a:ahLst/>
              <a:cxnLst/>
              <a:rect l="l" t="t" r="r" b="b"/>
              <a:pathLst>
                <a:path w="3860" h="1555" extrusionOk="0">
                  <a:moveTo>
                    <a:pt x="332" y="0"/>
                  </a:moveTo>
                  <a:cubicBezTo>
                    <a:pt x="75" y="0"/>
                    <a:pt x="1" y="412"/>
                    <a:pt x="283" y="512"/>
                  </a:cubicBezTo>
                  <a:cubicBezTo>
                    <a:pt x="1296" y="861"/>
                    <a:pt x="2318" y="1293"/>
                    <a:pt x="3359" y="1547"/>
                  </a:cubicBezTo>
                  <a:cubicBezTo>
                    <a:pt x="3380" y="1552"/>
                    <a:pt x="3401" y="1555"/>
                    <a:pt x="3422" y="1555"/>
                  </a:cubicBezTo>
                  <a:cubicBezTo>
                    <a:pt x="3684" y="1555"/>
                    <a:pt x="3860" y="1146"/>
                    <a:pt x="3573" y="1026"/>
                  </a:cubicBezTo>
                  <a:cubicBezTo>
                    <a:pt x="2560" y="604"/>
                    <a:pt x="1467" y="331"/>
                    <a:pt x="415" y="14"/>
                  </a:cubicBezTo>
                  <a:cubicBezTo>
                    <a:pt x="386" y="4"/>
                    <a:pt x="358" y="0"/>
                    <a:pt x="33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1"/>
            <p:cNvSpPr/>
            <p:nvPr/>
          </p:nvSpPr>
          <p:spPr>
            <a:xfrm>
              <a:off x="1588484" y="1779204"/>
              <a:ext cx="48749" cy="39272"/>
            </a:xfrm>
            <a:custGeom>
              <a:avLst/>
              <a:gdLst/>
              <a:ahLst/>
              <a:cxnLst/>
              <a:rect l="l" t="t" r="r" b="b"/>
              <a:pathLst>
                <a:path w="2824" h="2275" extrusionOk="0">
                  <a:moveTo>
                    <a:pt x="406" y="1"/>
                  </a:moveTo>
                  <a:cubicBezTo>
                    <a:pt x="150" y="1"/>
                    <a:pt x="1" y="442"/>
                    <a:pt x="274" y="565"/>
                  </a:cubicBezTo>
                  <a:cubicBezTo>
                    <a:pt x="672" y="745"/>
                    <a:pt x="1038" y="961"/>
                    <a:pt x="1364" y="1247"/>
                  </a:cubicBezTo>
                  <a:cubicBezTo>
                    <a:pt x="1682" y="1523"/>
                    <a:pt x="1908" y="1864"/>
                    <a:pt x="2186" y="2170"/>
                  </a:cubicBezTo>
                  <a:cubicBezTo>
                    <a:pt x="2252" y="2244"/>
                    <a:pt x="2328" y="2275"/>
                    <a:pt x="2402" y="2275"/>
                  </a:cubicBezTo>
                  <a:cubicBezTo>
                    <a:pt x="2621" y="2275"/>
                    <a:pt x="2824" y="2005"/>
                    <a:pt x="2699" y="1769"/>
                  </a:cubicBezTo>
                  <a:cubicBezTo>
                    <a:pt x="2275" y="947"/>
                    <a:pt x="1338" y="356"/>
                    <a:pt x="501" y="21"/>
                  </a:cubicBezTo>
                  <a:cubicBezTo>
                    <a:pt x="468" y="7"/>
                    <a:pt x="436" y="1"/>
                    <a:pt x="4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1"/>
            <p:cNvSpPr/>
            <p:nvPr/>
          </p:nvSpPr>
          <p:spPr>
            <a:xfrm>
              <a:off x="1577418" y="1830009"/>
              <a:ext cx="64113" cy="70207"/>
            </a:xfrm>
            <a:custGeom>
              <a:avLst/>
              <a:gdLst/>
              <a:ahLst/>
              <a:cxnLst/>
              <a:rect l="l" t="t" r="r" b="b"/>
              <a:pathLst>
                <a:path w="3714" h="4067" extrusionOk="0">
                  <a:moveTo>
                    <a:pt x="420" y="1"/>
                  </a:moveTo>
                  <a:cubicBezTo>
                    <a:pt x="210" y="1"/>
                    <a:pt x="0" y="229"/>
                    <a:pt x="124" y="478"/>
                  </a:cubicBezTo>
                  <a:cubicBezTo>
                    <a:pt x="787" y="1812"/>
                    <a:pt x="1833" y="3190"/>
                    <a:pt x="3089" y="4015"/>
                  </a:cubicBezTo>
                  <a:cubicBezTo>
                    <a:pt x="3143" y="4051"/>
                    <a:pt x="3198" y="4066"/>
                    <a:pt x="3252" y="4066"/>
                  </a:cubicBezTo>
                  <a:cubicBezTo>
                    <a:pt x="3509" y="4066"/>
                    <a:pt x="3713" y="3701"/>
                    <a:pt x="3487" y="3484"/>
                  </a:cubicBezTo>
                  <a:cubicBezTo>
                    <a:pt x="2403" y="2425"/>
                    <a:pt x="1460" y="1475"/>
                    <a:pt x="673" y="154"/>
                  </a:cubicBezTo>
                  <a:cubicBezTo>
                    <a:pt x="608" y="46"/>
                    <a:pt x="514" y="1"/>
                    <a:pt x="4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1"/>
            <p:cNvSpPr/>
            <p:nvPr/>
          </p:nvSpPr>
          <p:spPr>
            <a:xfrm>
              <a:off x="1520037" y="1702230"/>
              <a:ext cx="48249" cy="59159"/>
            </a:xfrm>
            <a:custGeom>
              <a:avLst/>
              <a:gdLst/>
              <a:ahLst/>
              <a:cxnLst/>
              <a:rect l="l" t="t" r="r" b="b"/>
              <a:pathLst>
                <a:path w="2795" h="3427" extrusionOk="0">
                  <a:moveTo>
                    <a:pt x="375" y="1"/>
                  </a:moveTo>
                  <a:cubicBezTo>
                    <a:pt x="180" y="1"/>
                    <a:pt x="0" y="181"/>
                    <a:pt x="133" y="396"/>
                  </a:cubicBezTo>
                  <a:cubicBezTo>
                    <a:pt x="750" y="1382"/>
                    <a:pt x="1413" y="2367"/>
                    <a:pt x="2114" y="3297"/>
                  </a:cubicBezTo>
                  <a:cubicBezTo>
                    <a:pt x="2185" y="3388"/>
                    <a:pt x="2281" y="3427"/>
                    <a:pt x="2375" y="3427"/>
                  </a:cubicBezTo>
                  <a:cubicBezTo>
                    <a:pt x="2591" y="3427"/>
                    <a:pt x="2794" y="3219"/>
                    <a:pt x="2645" y="2978"/>
                  </a:cubicBezTo>
                  <a:cubicBezTo>
                    <a:pt x="2017" y="2002"/>
                    <a:pt x="1327" y="1038"/>
                    <a:pt x="614" y="118"/>
                  </a:cubicBezTo>
                  <a:cubicBezTo>
                    <a:pt x="549" y="36"/>
                    <a:pt x="460" y="1"/>
                    <a:pt x="3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1"/>
            <p:cNvSpPr/>
            <p:nvPr/>
          </p:nvSpPr>
          <p:spPr>
            <a:xfrm>
              <a:off x="1379759" y="1751084"/>
              <a:ext cx="17332" cy="73676"/>
            </a:xfrm>
            <a:custGeom>
              <a:avLst/>
              <a:gdLst/>
              <a:ahLst/>
              <a:cxnLst/>
              <a:rect l="l" t="t" r="r" b="b"/>
              <a:pathLst>
                <a:path w="1004" h="4268" extrusionOk="0">
                  <a:moveTo>
                    <a:pt x="341" y="0"/>
                  </a:moveTo>
                  <a:cubicBezTo>
                    <a:pt x="179" y="0"/>
                    <a:pt x="1" y="142"/>
                    <a:pt x="30" y="353"/>
                  </a:cubicBezTo>
                  <a:cubicBezTo>
                    <a:pt x="216" y="1602"/>
                    <a:pt x="31" y="2752"/>
                    <a:pt x="33" y="3991"/>
                  </a:cubicBezTo>
                  <a:cubicBezTo>
                    <a:pt x="35" y="4173"/>
                    <a:pt x="170" y="4267"/>
                    <a:pt x="310" y="4267"/>
                  </a:cubicBezTo>
                  <a:cubicBezTo>
                    <a:pt x="427" y="4267"/>
                    <a:pt x="548" y="4201"/>
                    <a:pt x="596" y="4066"/>
                  </a:cubicBezTo>
                  <a:cubicBezTo>
                    <a:pt x="1004" y="2876"/>
                    <a:pt x="828" y="1416"/>
                    <a:pt x="578" y="204"/>
                  </a:cubicBezTo>
                  <a:cubicBezTo>
                    <a:pt x="548" y="61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1"/>
            <p:cNvSpPr/>
            <p:nvPr/>
          </p:nvSpPr>
          <p:spPr>
            <a:xfrm>
              <a:off x="1400077" y="1846736"/>
              <a:ext cx="20767" cy="75178"/>
            </a:xfrm>
            <a:custGeom>
              <a:avLst/>
              <a:gdLst/>
              <a:ahLst/>
              <a:cxnLst/>
              <a:rect l="l" t="t" r="r" b="b"/>
              <a:pathLst>
                <a:path w="1203" h="4355" extrusionOk="0">
                  <a:moveTo>
                    <a:pt x="624" y="0"/>
                  </a:moveTo>
                  <a:cubicBezTo>
                    <a:pt x="500" y="0"/>
                    <a:pt x="373" y="84"/>
                    <a:pt x="373" y="236"/>
                  </a:cubicBezTo>
                  <a:cubicBezTo>
                    <a:pt x="387" y="876"/>
                    <a:pt x="406" y="1514"/>
                    <a:pt x="343" y="2147"/>
                  </a:cubicBezTo>
                  <a:cubicBezTo>
                    <a:pt x="283" y="2787"/>
                    <a:pt x="78" y="3392"/>
                    <a:pt x="16" y="4026"/>
                  </a:cubicBezTo>
                  <a:cubicBezTo>
                    <a:pt x="1" y="4228"/>
                    <a:pt x="186" y="4355"/>
                    <a:pt x="364" y="4355"/>
                  </a:cubicBezTo>
                  <a:cubicBezTo>
                    <a:pt x="475" y="4355"/>
                    <a:pt x="584" y="4305"/>
                    <a:pt x="638" y="4192"/>
                  </a:cubicBezTo>
                  <a:cubicBezTo>
                    <a:pt x="1203" y="3040"/>
                    <a:pt x="1152" y="1399"/>
                    <a:pt x="852" y="173"/>
                  </a:cubicBezTo>
                  <a:cubicBezTo>
                    <a:pt x="823" y="55"/>
                    <a:pt x="724" y="0"/>
                    <a:pt x="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>
              <a:off x="1392344" y="1943131"/>
              <a:ext cx="18730" cy="49785"/>
            </a:xfrm>
            <a:custGeom>
              <a:avLst/>
              <a:gdLst/>
              <a:ahLst/>
              <a:cxnLst/>
              <a:rect l="l" t="t" r="r" b="b"/>
              <a:pathLst>
                <a:path w="1085" h="2884" extrusionOk="0">
                  <a:moveTo>
                    <a:pt x="671" y="0"/>
                  </a:moveTo>
                  <a:cubicBezTo>
                    <a:pt x="540" y="0"/>
                    <a:pt x="417" y="76"/>
                    <a:pt x="381" y="254"/>
                  </a:cubicBezTo>
                  <a:cubicBezTo>
                    <a:pt x="220" y="1022"/>
                    <a:pt x="119" y="1806"/>
                    <a:pt x="23" y="2589"/>
                  </a:cubicBezTo>
                  <a:cubicBezTo>
                    <a:pt x="0" y="2778"/>
                    <a:pt x="163" y="2883"/>
                    <a:pt x="325" y="2883"/>
                  </a:cubicBezTo>
                  <a:cubicBezTo>
                    <a:pt x="454" y="2883"/>
                    <a:pt x="583" y="2816"/>
                    <a:pt x="615" y="2670"/>
                  </a:cubicBezTo>
                  <a:cubicBezTo>
                    <a:pt x="782" y="1928"/>
                    <a:pt x="943" y="1186"/>
                    <a:pt x="1046" y="435"/>
                  </a:cubicBezTo>
                  <a:cubicBezTo>
                    <a:pt x="1084" y="175"/>
                    <a:pt x="869" y="0"/>
                    <a:pt x="6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>
              <a:off x="1320496" y="1805099"/>
              <a:ext cx="37563" cy="88470"/>
            </a:xfrm>
            <a:custGeom>
              <a:avLst/>
              <a:gdLst/>
              <a:ahLst/>
              <a:cxnLst/>
              <a:rect l="l" t="t" r="r" b="b"/>
              <a:pathLst>
                <a:path w="2176" h="5125" extrusionOk="0">
                  <a:moveTo>
                    <a:pt x="1865" y="1"/>
                  </a:moveTo>
                  <a:cubicBezTo>
                    <a:pt x="1786" y="1"/>
                    <a:pt x="1711" y="37"/>
                    <a:pt x="1670" y="124"/>
                  </a:cubicBezTo>
                  <a:cubicBezTo>
                    <a:pt x="1004" y="1545"/>
                    <a:pt x="274" y="3171"/>
                    <a:pt x="34" y="4730"/>
                  </a:cubicBezTo>
                  <a:cubicBezTo>
                    <a:pt x="0" y="4936"/>
                    <a:pt x="194" y="5124"/>
                    <a:pt x="371" y="5124"/>
                  </a:cubicBezTo>
                  <a:cubicBezTo>
                    <a:pt x="459" y="5124"/>
                    <a:pt x="543" y="5077"/>
                    <a:pt x="592" y="4961"/>
                  </a:cubicBezTo>
                  <a:cubicBezTo>
                    <a:pt x="1223" y="3482"/>
                    <a:pt x="1608" y="1843"/>
                    <a:pt x="2117" y="311"/>
                  </a:cubicBezTo>
                  <a:cubicBezTo>
                    <a:pt x="2175" y="136"/>
                    <a:pt x="2015" y="1"/>
                    <a:pt x="186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>
              <a:off x="1338501" y="1890204"/>
              <a:ext cx="39393" cy="81583"/>
            </a:xfrm>
            <a:custGeom>
              <a:avLst/>
              <a:gdLst/>
              <a:ahLst/>
              <a:cxnLst/>
              <a:rect l="l" t="t" r="r" b="b"/>
              <a:pathLst>
                <a:path w="2282" h="4726" extrusionOk="0">
                  <a:moveTo>
                    <a:pt x="2058" y="0"/>
                  </a:moveTo>
                  <a:cubicBezTo>
                    <a:pt x="1999" y="0"/>
                    <a:pt x="1939" y="29"/>
                    <a:pt x="1900" y="95"/>
                  </a:cubicBezTo>
                  <a:cubicBezTo>
                    <a:pt x="1491" y="763"/>
                    <a:pt x="1226" y="1539"/>
                    <a:pt x="919" y="2259"/>
                  </a:cubicBezTo>
                  <a:cubicBezTo>
                    <a:pt x="633" y="2933"/>
                    <a:pt x="331" y="3598"/>
                    <a:pt x="89" y="4287"/>
                  </a:cubicBezTo>
                  <a:cubicBezTo>
                    <a:pt x="0" y="4529"/>
                    <a:pt x="239" y="4725"/>
                    <a:pt x="455" y="4725"/>
                  </a:cubicBezTo>
                  <a:cubicBezTo>
                    <a:pt x="566" y="4725"/>
                    <a:pt x="671" y="4674"/>
                    <a:pt x="724" y="4551"/>
                  </a:cubicBezTo>
                  <a:cubicBezTo>
                    <a:pt x="1010" y="3876"/>
                    <a:pt x="1252" y="3187"/>
                    <a:pt x="1500" y="2497"/>
                  </a:cubicBezTo>
                  <a:cubicBezTo>
                    <a:pt x="1763" y="1762"/>
                    <a:pt x="2096" y="1014"/>
                    <a:pt x="2254" y="241"/>
                  </a:cubicBezTo>
                  <a:cubicBezTo>
                    <a:pt x="2281" y="102"/>
                    <a:pt x="2170" y="0"/>
                    <a:pt x="20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>
              <a:off x="1233319" y="1731784"/>
              <a:ext cx="56966" cy="46989"/>
            </a:xfrm>
            <a:custGeom>
              <a:avLst/>
              <a:gdLst/>
              <a:ahLst/>
              <a:cxnLst/>
              <a:rect l="l" t="t" r="r" b="b"/>
              <a:pathLst>
                <a:path w="3300" h="2722" extrusionOk="0">
                  <a:moveTo>
                    <a:pt x="2872" y="0"/>
                  </a:moveTo>
                  <a:cubicBezTo>
                    <a:pt x="2807" y="0"/>
                    <a:pt x="2739" y="22"/>
                    <a:pt x="2678" y="75"/>
                  </a:cubicBezTo>
                  <a:cubicBezTo>
                    <a:pt x="1818" y="784"/>
                    <a:pt x="993" y="1544"/>
                    <a:pt x="183" y="2314"/>
                  </a:cubicBezTo>
                  <a:cubicBezTo>
                    <a:pt x="0" y="2488"/>
                    <a:pt x="172" y="2722"/>
                    <a:pt x="371" y="2722"/>
                  </a:cubicBezTo>
                  <a:cubicBezTo>
                    <a:pt x="427" y="2722"/>
                    <a:pt x="486" y="2703"/>
                    <a:pt x="539" y="2659"/>
                  </a:cubicBezTo>
                  <a:cubicBezTo>
                    <a:pt x="1407" y="1961"/>
                    <a:pt x="2270" y="1237"/>
                    <a:pt x="3088" y="478"/>
                  </a:cubicBezTo>
                  <a:cubicBezTo>
                    <a:pt x="3299" y="275"/>
                    <a:pt x="3101" y="0"/>
                    <a:pt x="287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>
              <a:off x="1281119" y="1932118"/>
              <a:ext cx="36873" cy="59297"/>
            </a:xfrm>
            <a:custGeom>
              <a:avLst/>
              <a:gdLst/>
              <a:ahLst/>
              <a:cxnLst/>
              <a:rect l="l" t="t" r="r" b="b"/>
              <a:pathLst>
                <a:path w="2136" h="3435" extrusionOk="0">
                  <a:moveTo>
                    <a:pt x="1715" y="0"/>
                  </a:moveTo>
                  <a:cubicBezTo>
                    <a:pt x="1620" y="0"/>
                    <a:pt x="1526" y="48"/>
                    <a:pt x="1465" y="163"/>
                  </a:cubicBezTo>
                  <a:cubicBezTo>
                    <a:pt x="968" y="1096"/>
                    <a:pt x="548" y="2088"/>
                    <a:pt x="98" y="3049"/>
                  </a:cubicBezTo>
                  <a:cubicBezTo>
                    <a:pt x="1" y="3250"/>
                    <a:pt x="174" y="3434"/>
                    <a:pt x="343" y="3434"/>
                  </a:cubicBezTo>
                  <a:cubicBezTo>
                    <a:pt x="421" y="3434"/>
                    <a:pt x="498" y="3396"/>
                    <a:pt x="549" y="3302"/>
                  </a:cubicBezTo>
                  <a:cubicBezTo>
                    <a:pt x="1040" y="2370"/>
                    <a:pt x="1577" y="1440"/>
                    <a:pt x="2021" y="482"/>
                  </a:cubicBezTo>
                  <a:cubicBezTo>
                    <a:pt x="2136" y="229"/>
                    <a:pt x="1923" y="0"/>
                    <a:pt x="17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>
              <a:off x="1173089" y="1720408"/>
              <a:ext cx="75731" cy="32574"/>
            </a:xfrm>
            <a:custGeom>
              <a:avLst/>
              <a:gdLst/>
              <a:ahLst/>
              <a:cxnLst/>
              <a:rect l="l" t="t" r="r" b="b"/>
              <a:pathLst>
                <a:path w="4387" h="1887" extrusionOk="0">
                  <a:moveTo>
                    <a:pt x="3987" y="1"/>
                  </a:moveTo>
                  <a:cubicBezTo>
                    <a:pt x="3964" y="1"/>
                    <a:pt x="3939" y="4"/>
                    <a:pt x="3913" y="12"/>
                  </a:cubicBezTo>
                  <a:cubicBezTo>
                    <a:pt x="2674" y="410"/>
                    <a:pt x="1463" y="933"/>
                    <a:pt x="251" y="1410"/>
                  </a:cubicBezTo>
                  <a:cubicBezTo>
                    <a:pt x="1" y="1508"/>
                    <a:pt x="65" y="1886"/>
                    <a:pt x="296" y="1886"/>
                  </a:cubicBezTo>
                  <a:cubicBezTo>
                    <a:pt x="321" y="1886"/>
                    <a:pt x="348" y="1882"/>
                    <a:pt x="377" y="1872"/>
                  </a:cubicBezTo>
                  <a:cubicBezTo>
                    <a:pt x="1631" y="1430"/>
                    <a:pt x="2903" y="1031"/>
                    <a:pt x="4124" y="518"/>
                  </a:cubicBezTo>
                  <a:cubicBezTo>
                    <a:pt x="4387" y="404"/>
                    <a:pt x="4236" y="1"/>
                    <a:pt x="39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1112030" y="1762132"/>
              <a:ext cx="83654" cy="44451"/>
            </a:xfrm>
            <a:custGeom>
              <a:avLst/>
              <a:gdLst/>
              <a:ahLst/>
              <a:cxnLst/>
              <a:rect l="l" t="t" r="r" b="b"/>
              <a:pathLst>
                <a:path w="4846" h="2575" extrusionOk="0">
                  <a:moveTo>
                    <a:pt x="4464" y="0"/>
                  </a:moveTo>
                  <a:cubicBezTo>
                    <a:pt x="4419" y="0"/>
                    <a:pt x="4371" y="13"/>
                    <a:pt x="4321" y="41"/>
                  </a:cubicBezTo>
                  <a:cubicBezTo>
                    <a:pt x="2986" y="773"/>
                    <a:pt x="1697" y="1504"/>
                    <a:pt x="274" y="2065"/>
                  </a:cubicBezTo>
                  <a:cubicBezTo>
                    <a:pt x="1" y="2171"/>
                    <a:pt x="69" y="2574"/>
                    <a:pt x="320" y="2574"/>
                  </a:cubicBezTo>
                  <a:cubicBezTo>
                    <a:pt x="347" y="2574"/>
                    <a:pt x="377" y="2569"/>
                    <a:pt x="408" y="2559"/>
                  </a:cubicBezTo>
                  <a:cubicBezTo>
                    <a:pt x="1862" y="2043"/>
                    <a:pt x="3333" y="1409"/>
                    <a:pt x="4599" y="521"/>
                  </a:cubicBezTo>
                  <a:cubicBezTo>
                    <a:pt x="4845" y="348"/>
                    <a:pt x="4703" y="0"/>
                    <a:pt x="44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>
              <a:off x="1117761" y="1803320"/>
              <a:ext cx="79787" cy="44209"/>
            </a:xfrm>
            <a:custGeom>
              <a:avLst/>
              <a:gdLst/>
              <a:ahLst/>
              <a:cxnLst/>
              <a:rect l="l" t="t" r="r" b="b"/>
              <a:pathLst>
                <a:path w="4622" h="2561" extrusionOk="0">
                  <a:moveTo>
                    <a:pt x="4148" y="1"/>
                  </a:moveTo>
                  <a:cubicBezTo>
                    <a:pt x="4096" y="1"/>
                    <a:pt x="4042" y="17"/>
                    <a:pt x="3991" y="54"/>
                  </a:cubicBezTo>
                  <a:cubicBezTo>
                    <a:pt x="2821" y="901"/>
                    <a:pt x="1644" y="1577"/>
                    <a:pt x="275" y="2062"/>
                  </a:cubicBezTo>
                  <a:cubicBezTo>
                    <a:pt x="0" y="2162"/>
                    <a:pt x="73" y="2560"/>
                    <a:pt x="332" y="2560"/>
                  </a:cubicBezTo>
                  <a:cubicBezTo>
                    <a:pt x="355" y="2560"/>
                    <a:pt x="380" y="2557"/>
                    <a:pt x="407" y="2550"/>
                  </a:cubicBezTo>
                  <a:cubicBezTo>
                    <a:pt x="1850" y="2163"/>
                    <a:pt x="3225" y="1502"/>
                    <a:pt x="4391" y="561"/>
                  </a:cubicBezTo>
                  <a:cubicBezTo>
                    <a:pt x="4622" y="371"/>
                    <a:pt x="4400" y="1"/>
                    <a:pt x="41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>
              <a:off x="1193183" y="1991260"/>
              <a:ext cx="42535" cy="48628"/>
            </a:xfrm>
            <a:custGeom>
              <a:avLst/>
              <a:gdLst/>
              <a:ahLst/>
              <a:cxnLst/>
              <a:rect l="l" t="t" r="r" b="b"/>
              <a:pathLst>
                <a:path w="2464" h="2817" extrusionOk="0">
                  <a:moveTo>
                    <a:pt x="294" y="0"/>
                  </a:moveTo>
                  <a:cubicBezTo>
                    <a:pt x="193" y="0"/>
                    <a:pt x="86" y="70"/>
                    <a:pt x="68" y="204"/>
                  </a:cubicBezTo>
                  <a:cubicBezTo>
                    <a:pt x="0" y="719"/>
                    <a:pt x="134" y="1232"/>
                    <a:pt x="401" y="1675"/>
                  </a:cubicBezTo>
                  <a:cubicBezTo>
                    <a:pt x="747" y="2258"/>
                    <a:pt x="1331" y="2703"/>
                    <a:pt x="2011" y="2813"/>
                  </a:cubicBezTo>
                  <a:cubicBezTo>
                    <a:pt x="2028" y="2815"/>
                    <a:pt x="2045" y="2817"/>
                    <a:pt x="2061" y="2817"/>
                  </a:cubicBezTo>
                  <a:cubicBezTo>
                    <a:pt x="2353" y="2817"/>
                    <a:pt x="2464" y="2392"/>
                    <a:pt x="2147" y="2301"/>
                  </a:cubicBezTo>
                  <a:cubicBezTo>
                    <a:pt x="1165" y="2018"/>
                    <a:pt x="523" y="1234"/>
                    <a:pt x="490" y="203"/>
                  </a:cubicBezTo>
                  <a:cubicBezTo>
                    <a:pt x="486" y="66"/>
                    <a:pt x="392" y="0"/>
                    <a:pt x="2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>
              <a:off x="1103986" y="1845908"/>
              <a:ext cx="72744" cy="42207"/>
            </a:xfrm>
            <a:custGeom>
              <a:avLst/>
              <a:gdLst/>
              <a:ahLst/>
              <a:cxnLst/>
              <a:rect l="l" t="t" r="r" b="b"/>
              <a:pathLst>
                <a:path w="4214" h="2445" extrusionOk="0">
                  <a:moveTo>
                    <a:pt x="3748" y="1"/>
                  </a:moveTo>
                  <a:cubicBezTo>
                    <a:pt x="3694" y="1"/>
                    <a:pt x="3638" y="18"/>
                    <a:pt x="3584" y="59"/>
                  </a:cubicBezTo>
                  <a:cubicBezTo>
                    <a:pt x="2480" y="902"/>
                    <a:pt x="1423" y="1551"/>
                    <a:pt x="170" y="2140"/>
                  </a:cubicBezTo>
                  <a:cubicBezTo>
                    <a:pt x="1" y="2218"/>
                    <a:pt x="112" y="2444"/>
                    <a:pt x="264" y="2444"/>
                  </a:cubicBezTo>
                  <a:cubicBezTo>
                    <a:pt x="273" y="2444"/>
                    <a:pt x="282" y="2444"/>
                    <a:pt x="292" y="2442"/>
                  </a:cubicBezTo>
                  <a:cubicBezTo>
                    <a:pt x="1628" y="2179"/>
                    <a:pt x="2990" y="1494"/>
                    <a:pt x="3994" y="578"/>
                  </a:cubicBezTo>
                  <a:cubicBezTo>
                    <a:pt x="4213" y="375"/>
                    <a:pt x="3998" y="1"/>
                    <a:pt x="37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>
              <a:off x="1176127" y="2028823"/>
              <a:ext cx="39600" cy="36372"/>
            </a:xfrm>
            <a:custGeom>
              <a:avLst/>
              <a:gdLst/>
              <a:ahLst/>
              <a:cxnLst/>
              <a:rect l="l" t="t" r="r" b="b"/>
              <a:pathLst>
                <a:path w="2294" h="2107" extrusionOk="0">
                  <a:moveTo>
                    <a:pt x="210" y="0"/>
                  </a:moveTo>
                  <a:cubicBezTo>
                    <a:pt x="193" y="0"/>
                    <a:pt x="176" y="3"/>
                    <a:pt x="160" y="8"/>
                  </a:cubicBezTo>
                  <a:cubicBezTo>
                    <a:pt x="73" y="31"/>
                    <a:pt x="1" y="111"/>
                    <a:pt x="42" y="214"/>
                  </a:cubicBezTo>
                  <a:cubicBezTo>
                    <a:pt x="339" y="1059"/>
                    <a:pt x="1013" y="1713"/>
                    <a:pt x="1822" y="2076"/>
                  </a:cubicBezTo>
                  <a:cubicBezTo>
                    <a:pt x="1860" y="2096"/>
                    <a:pt x="1903" y="2106"/>
                    <a:pt x="1945" y="2106"/>
                  </a:cubicBezTo>
                  <a:cubicBezTo>
                    <a:pt x="1969" y="2106"/>
                    <a:pt x="1992" y="2103"/>
                    <a:pt x="2015" y="2097"/>
                  </a:cubicBezTo>
                  <a:cubicBezTo>
                    <a:pt x="2221" y="2042"/>
                    <a:pt x="2293" y="1713"/>
                    <a:pt x="2016" y="1608"/>
                  </a:cubicBezTo>
                  <a:cubicBezTo>
                    <a:pt x="1271" y="1308"/>
                    <a:pt x="749" y="766"/>
                    <a:pt x="355" y="82"/>
                  </a:cubicBezTo>
                  <a:cubicBezTo>
                    <a:pt x="324" y="30"/>
                    <a:pt x="268" y="0"/>
                    <a:pt x="21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>
              <a:off x="1029911" y="1753500"/>
              <a:ext cx="78251" cy="48784"/>
            </a:xfrm>
            <a:custGeom>
              <a:avLst/>
              <a:gdLst/>
              <a:ahLst/>
              <a:cxnLst/>
              <a:rect l="l" t="t" r="r" b="b"/>
              <a:pathLst>
                <a:path w="4533" h="2826" extrusionOk="0">
                  <a:moveTo>
                    <a:pt x="4110" y="1"/>
                  </a:moveTo>
                  <a:cubicBezTo>
                    <a:pt x="4064" y="1"/>
                    <a:pt x="4014" y="13"/>
                    <a:pt x="3963" y="42"/>
                  </a:cubicBezTo>
                  <a:cubicBezTo>
                    <a:pt x="2697" y="761"/>
                    <a:pt x="1457" y="1547"/>
                    <a:pt x="241" y="2326"/>
                  </a:cubicBezTo>
                  <a:cubicBezTo>
                    <a:pt x="0" y="2482"/>
                    <a:pt x="145" y="2826"/>
                    <a:pt x="379" y="2826"/>
                  </a:cubicBezTo>
                  <a:cubicBezTo>
                    <a:pt x="421" y="2826"/>
                    <a:pt x="467" y="2814"/>
                    <a:pt x="514" y="2788"/>
                  </a:cubicBezTo>
                  <a:cubicBezTo>
                    <a:pt x="1773" y="2071"/>
                    <a:pt x="3041" y="1337"/>
                    <a:pt x="4261" y="550"/>
                  </a:cubicBezTo>
                  <a:cubicBezTo>
                    <a:pt x="4533" y="380"/>
                    <a:pt x="4369" y="1"/>
                    <a:pt x="41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>
              <a:off x="1038007" y="1831148"/>
              <a:ext cx="53099" cy="38357"/>
            </a:xfrm>
            <a:custGeom>
              <a:avLst/>
              <a:gdLst/>
              <a:ahLst/>
              <a:cxnLst/>
              <a:rect l="l" t="t" r="r" b="b"/>
              <a:pathLst>
                <a:path w="3076" h="2222" extrusionOk="0">
                  <a:moveTo>
                    <a:pt x="2670" y="1"/>
                  </a:moveTo>
                  <a:cubicBezTo>
                    <a:pt x="2619" y="1"/>
                    <a:pt x="2564" y="17"/>
                    <a:pt x="2508" y="54"/>
                  </a:cubicBezTo>
                  <a:cubicBezTo>
                    <a:pt x="1720" y="583"/>
                    <a:pt x="971" y="1181"/>
                    <a:pt x="213" y="1743"/>
                  </a:cubicBezTo>
                  <a:cubicBezTo>
                    <a:pt x="0" y="1900"/>
                    <a:pt x="126" y="2222"/>
                    <a:pt x="333" y="2222"/>
                  </a:cubicBezTo>
                  <a:cubicBezTo>
                    <a:pt x="376" y="2222"/>
                    <a:pt x="423" y="2207"/>
                    <a:pt x="471" y="2175"/>
                  </a:cubicBezTo>
                  <a:cubicBezTo>
                    <a:pt x="1253" y="1648"/>
                    <a:pt x="2061" y="1146"/>
                    <a:pt x="2820" y="585"/>
                  </a:cubicBezTo>
                  <a:cubicBezTo>
                    <a:pt x="3075" y="393"/>
                    <a:pt x="2922" y="1"/>
                    <a:pt x="267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41"/>
          <p:cNvGrpSpPr/>
          <p:nvPr/>
        </p:nvGrpSpPr>
        <p:grpSpPr>
          <a:xfrm>
            <a:off x="5164022" y="4169417"/>
            <a:ext cx="535612" cy="549745"/>
            <a:chOff x="891532" y="2489185"/>
            <a:chExt cx="855063" cy="877626"/>
          </a:xfrm>
        </p:grpSpPr>
        <p:sp>
          <p:nvSpPr>
            <p:cNvPr id="1312" name="Google Shape;1312;p41"/>
            <p:cNvSpPr/>
            <p:nvPr/>
          </p:nvSpPr>
          <p:spPr>
            <a:xfrm>
              <a:off x="1113705" y="2489185"/>
              <a:ext cx="538452" cy="644703"/>
            </a:xfrm>
            <a:custGeom>
              <a:avLst/>
              <a:gdLst/>
              <a:ahLst/>
              <a:cxnLst/>
              <a:rect l="l" t="t" r="r" b="b"/>
              <a:pathLst>
                <a:path w="31192" h="37347" extrusionOk="0">
                  <a:moveTo>
                    <a:pt x="12856" y="1"/>
                  </a:moveTo>
                  <a:cubicBezTo>
                    <a:pt x="8003" y="1"/>
                    <a:pt x="1" y="8912"/>
                    <a:pt x="1" y="19225"/>
                  </a:cubicBezTo>
                  <a:cubicBezTo>
                    <a:pt x="1" y="29448"/>
                    <a:pt x="1496" y="37346"/>
                    <a:pt x="12567" y="37346"/>
                  </a:cubicBezTo>
                  <a:cubicBezTo>
                    <a:pt x="12663" y="37346"/>
                    <a:pt x="12759" y="37345"/>
                    <a:pt x="12856" y="37344"/>
                  </a:cubicBezTo>
                  <a:cubicBezTo>
                    <a:pt x="31192" y="37121"/>
                    <a:pt x="24572" y="29051"/>
                    <a:pt x="24572" y="18738"/>
                  </a:cubicBezTo>
                  <a:cubicBezTo>
                    <a:pt x="24572" y="8427"/>
                    <a:pt x="17711" y="1"/>
                    <a:pt x="128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1278616" y="2623851"/>
              <a:ext cx="109600" cy="105560"/>
            </a:xfrm>
            <a:custGeom>
              <a:avLst/>
              <a:gdLst/>
              <a:ahLst/>
              <a:cxnLst/>
              <a:rect l="l" t="t" r="r" b="b"/>
              <a:pathLst>
                <a:path w="6349" h="6115" extrusionOk="0">
                  <a:moveTo>
                    <a:pt x="4212" y="1813"/>
                  </a:moveTo>
                  <a:cubicBezTo>
                    <a:pt x="3955" y="2503"/>
                    <a:pt x="3690" y="3168"/>
                    <a:pt x="3465" y="3684"/>
                  </a:cubicBezTo>
                  <a:cubicBezTo>
                    <a:pt x="3074" y="3029"/>
                    <a:pt x="2720" y="2434"/>
                    <a:pt x="2437" y="1958"/>
                  </a:cubicBezTo>
                  <a:cubicBezTo>
                    <a:pt x="2719" y="1935"/>
                    <a:pt x="3015" y="1910"/>
                    <a:pt x="3307" y="1887"/>
                  </a:cubicBezTo>
                  <a:cubicBezTo>
                    <a:pt x="3611" y="1862"/>
                    <a:pt x="3918" y="1838"/>
                    <a:pt x="4212" y="1813"/>
                  </a:cubicBezTo>
                  <a:close/>
                  <a:moveTo>
                    <a:pt x="5460" y="0"/>
                  </a:moveTo>
                  <a:cubicBezTo>
                    <a:pt x="5423" y="0"/>
                    <a:pt x="5386" y="3"/>
                    <a:pt x="5349" y="8"/>
                  </a:cubicBezTo>
                  <a:cubicBezTo>
                    <a:pt x="4842" y="72"/>
                    <a:pt x="3994" y="140"/>
                    <a:pt x="3172" y="206"/>
                  </a:cubicBezTo>
                  <a:cubicBezTo>
                    <a:pt x="2298" y="276"/>
                    <a:pt x="1473" y="342"/>
                    <a:pt x="929" y="411"/>
                  </a:cubicBezTo>
                  <a:cubicBezTo>
                    <a:pt x="326" y="487"/>
                    <a:pt x="0" y="1155"/>
                    <a:pt x="310" y="1678"/>
                  </a:cubicBezTo>
                  <a:cubicBezTo>
                    <a:pt x="310" y="1678"/>
                    <a:pt x="1413" y="3541"/>
                    <a:pt x="2680" y="5657"/>
                  </a:cubicBezTo>
                  <a:cubicBezTo>
                    <a:pt x="2853" y="5945"/>
                    <a:pt x="3150" y="6114"/>
                    <a:pt x="3472" y="6114"/>
                  </a:cubicBezTo>
                  <a:cubicBezTo>
                    <a:pt x="3504" y="6113"/>
                    <a:pt x="3536" y="6112"/>
                    <a:pt x="3568" y="6109"/>
                  </a:cubicBezTo>
                  <a:cubicBezTo>
                    <a:pt x="4063" y="6056"/>
                    <a:pt x="4574" y="6004"/>
                    <a:pt x="6254" y="1118"/>
                  </a:cubicBezTo>
                  <a:cubicBezTo>
                    <a:pt x="6348" y="841"/>
                    <a:pt x="6294" y="538"/>
                    <a:pt x="6110" y="312"/>
                  </a:cubicBezTo>
                  <a:cubicBezTo>
                    <a:pt x="5950" y="114"/>
                    <a:pt x="5710" y="0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>
              <a:off x="1244540" y="2550347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0"/>
                  </a:moveTo>
                  <a:cubicBezTo>
                    <a:pt x="752" y="0"/>
                    <a:pt x="0" y="926"/>
                    <a:pt x="0" y="2067"/>
                  </a:cubicBezTo>
                  <a:cubicBezTo>
                    <a:pt x="0" y="3209"/>
                    <a:pt x="752" y="4134"/>
                    <a:pt x="1679" y="4134"/>
                  </a:cubicBezTo>
                  <a:cubicBezTo>
                    <a:pt x="2605" y="4134"/>
                    <a:pt x="3358" y="3209"/>
                    <a:pt x="3358" y="2067"/>
                  </a:cubicBezTo>
                  <a:cubicBezTo>
                    <a:pt x="3358" y="926"/>
                    <a:pt x="2605" y="0"/>
                    <a:pt x="1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>
              <a:off x="1349532" y="2544995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1"/>
                  </a:moveTo>
                  <a:cubicBezTo>
                    <a:pt x="737" y="1"/>
                    <a:pt x="0" y="908"/>
                    <a:pt x="0" y="2067"/>
                  </a:cubicBezTo>
                  <a:cubicBezTo>
                    <a:pt x="0" y="3226"/>
                    <a:pt x="737" y="4135"/>
                    <a:pt x="1679" y="4135"/>
                  </a:cubicBezTo>
                  <a:cubicBezTo>
                    <a:pt x="2621" y="4135"/>
                    <a:pt x="3358" y="3227"/>
                    <a:pt x="3358" y="2067"/>
                  </a:cubicBezTo>
                  <a:cubicBezTo>
                    <a:pt x="3358" y="908"/>
                    <a:pt x="2621" y="1"/>
                    <a:pt x="16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>
              <a:off x="891532" y="2489185"/>
              <a:ext cx="855063" cy="877626"/>
            </a:xfrm>
            <a:custGeom>
              <a:avLst/>
              <a:gdLst/>
              <a:ahLst/>
              <a:cxnLst/>
              <a:rect l="l" t="t" r="r" b="b"/>
              <a:pathLst>
                <a:path w="49533" h="50840" extrusionOk="0">
                  <a:moveTo>
                    <a:pt x="27807" y="20354"/>
                  </a:moveTo>
                  <a:cubicBezTo>
                    <a:pt x="28755" y="20354"/>
                    <a:pt x="29592" y="20595"/>
                    <a:pt x="30192" y="21055"/>
                  </a:cubicBezTo>
                  <a:cubicBezTo>
                    <a:pt x="30342" y="21173"/>
                    <a:pt x="30481" y="21306"/>
                    <a:pt x="30607" y="21450"/>
                  </a:cubicBezTo>
                  <a:lnTo>
                    <a:pt x="24031" y="21572"/>
                  </a:lnTo>
                  <a:cubicBezTo>
                    <a:pt x="25029" y="20909"/>
                    <a:pt x="26173" y="20453"/>
                    <a:pt x="27442" y="20366"/>
                  </a:cubicBezTo>
                  <a:cubicBezTo>
                    <a:pt x="27565" y="20358"/>
                    <a:pt x="27687" y="20354"/>
                    <a:pt x="27807" y="20354"/>
                  </a:cubicBezTo>
                  <a:close/>
                  <a:moveTo>
                    <a:pt x="31531" y="23120"/>
                  </a:moveTo>
                  <a:cubicBezTo>
                    <a:pt x="31606" y="23329"/>
                    <a:pt x="31677" y="23543"/>
                    <a:pt x="31742" y="23765"/>
                  </a:cubicBezTo>
                  <a:cubicBezTo>
                    <a:pt x="29811" y="23841"/>
                    <a:pt x="27870" y="23879"/>
                    <a:pt x="25930" y="23879"/>
                  </a:cubicBezTo>
                  <a:cubicBezTo>
                    <a:pt x="24506" y="23879"/>
                    <a:pt x="23083" y="23858"/>
                    <a:pt x="21664" y="23817"/>
                  </a:cubicBezTo>
                  <a:cubicBezTo>
                    <a:pt x="21801" y="23639"/>
                    <a:pt x="21947" y="23463"/>
                    <a:pt x="22097" y="23291"/>
                  </a:cubicBezTo>
                  <a:lnTo>
                    <a:pt x="22097" y="23290"/>
                  </a:lnTo>
                  <a:cubicBezTo>
                    <a:pt x="22108" y="23290"/>
                    <a:pt x="22117" y="23293"/>
                    <a:pt x="22127" y="23293"/>
                  </a:cubicBezTo>
                  <a:lnTo>
                    <a:pt x="22144" y="23293"/>
                  </a:lnTo>
                  <a:lnTo>
                    <a:pt x="31531" y="23120"/>
                  </a:lnTo>
                  <a:close/>
                  <a:moveTo>
                    <a:pt x="36354" y="11473"/>
                  </a:moveTo>
                  <a:lnTo>
                    <a:pt x="36354" y="11473"/>
                  </a:lnTo>
                  <a:cubicBezTo>
                    <a:pt x="38718" y="12308"/>
                    <a:pt x="40925" y="13432"/>
                    <a:pt x="42821" y="14462"/>
                  </a:cubicBezTo>
                  <a:cubicBezTo>
                    <a:pt x="44691" y="15477"/>
                    <a:pt x="46594" y="16618"/>
                    <a:pt x="47502" y="18422"/>
                  </a:cubicBezTo>
                  <a:cubicBezTo>
                    <a:pt x="47713" y="18841"/>
                    <a:pt x="47787" y="19182"/>
                    <a:pt x="47715" y="19410"/>
                  </a:cubicBezTo>
                  <a:cubicBezTo>
                    <a:pt x="47617" y="19720"/>
                    <a:pt x="47176" y="19904"/>
                    <a:pt x="46771" y="19904"/>
                  </a:cubicBezTo>
                  <a:cubicBezTo>
                    <a:pt x="46701" y="19904"/>
                    <a:pt x="46632" y="19898"/>
                    <a:pt x="46567" y="19887"/>
                  </a:cubicBezTo>
                  <a:cubicBezTo>
                    <a:pt x="46280" y="19839"/>
                    <a:pt x="46113" y="19806"/>
                    <a:pt x="45959" y="19744"/>
                  </a:cubicBezTo>
                  <a:cubicBezTo>
                    <a:pt x="45917" y="19714"/>
                    <a:pt x="45878" y="19683"/>
                    <a:pt x="45833" y="19653"/>
                  </a:cubicBezTo>
                  <a:lnTo>
                    <a:pt x="45830" y="19652"/>
                  </a:lnTo>
                  <a:cubicBezTo>
                    <a:pt x="45616" y="19508"/>
                    <a:pt x="45399" y="19368"/>
                    <a:pt x="45185" y="19235"/>
                  </a:cubicBezTo>
                  <a:cubicBezTo>
                    <a:pt x="45046" y="19147"/>
                    <a:pt x="44890" y="19105"/>
                    <a:pt x="44736" y="19105"/>
                  </a:cubicBezTo>
                  <a:cubicBezTo>
                    <a:pt x="44467" y="19105"/>
                    <a:pt x="44204" y="19233"/>
                    <a:pt x="44041" y="19471"/>
                  </a:cubicBezTo>
                  <a:cubicBezTo>
                    <a:pt x="43785" y="19844"/>
                    <a:pt x="43868" y="20353"/>
                    <a:pt x="44231" y="20623"/>
                  </a:cubicBezTo>
                  <a:cubicBezTo>
                    <a:pt x="44576" y="20880"/>
                    <a:pt x="44825" y="21058"/>
                    <a:pt x="45085" y="21194"/>
                  </a:cubicBezTo>
                  <a:cubicBezTo>
                    <a:pt x="45923" y="21810"/>
                    <a:pt x="46207" y="22382"/>
                    <a:pt x="46178" y="22725"/>
                  </a:cubicBezTo>
                  <a:cubicBezTo>
                    <a:pt x="46163" y="22914"/>
                    <a:pt x="46045" y="23060"/>
                    <a:pt x="45830" y="23158"/>
                  </a:cubicBezTo>
                  <a:cubicBezTo>
                    <a:pt x="45685" y="23223"/>
                    <a:pt x="45494" y="23263"/>
                    <a:pt x="45266" y="23263"/>
                  </a:cubicBezTo>
                  <a:cubicBezTo>
                    <a:pt x="44747" y="23263"/>
                    <a:pt x="44035" y="23055"/>
                    <a:pt x="43230" y="22458"/>
                  </a:cubicBezTo>
                  <a:cubicBezTo>
                    <a:pt x="43080" y="22346"/>
                    <a:pt x="42904" y="22292"/>
                    <a:pt x="42729" y="22292"/>
                  </a:cubicBezTo>
                  <a:cubicBezTo>
                    <a:pt x="42487" y="22292"/>
                    <a:pt x="42248" y="22397"/>
                    <a:pt x="42081" y="22596"/>
                  </a:cubicBezTo>
                  <a:cubicBezTo>
                    <a:pt x="41795" y="22938"/>
                    <a:pt x="41825" y="23444"/>
                    <a:pt x="42151" y="23750"/>
                  </a:cubicBezTo>
                  <a:cubicBezTo>
                    <a:pt x="42992" y="24539"/>
                    <a:pt x="43622" y="25764"/>
                    <a:pt x="43134" y="26484"/>
                  </a:cubicBezTo>
                  <a:cubicBezTo>
                    <a:pt x="42902" y="26828"/>
                    <a:pt x="42452" y="26978"/>
                    <a:pt x="41990" y="26978"/>
                  </a:cubicBezTo>
                  <a:cubicBezTo>
                    <a:pt x="41712" y="26978"/>
                    <a:pt x="41430" y="26924"/>
                    <a:pt x="41187" y="26824"/>
                  </a:cubicBezTo>
                  <a:cubicBezTo>
                    <a:pt x="40395" y="26500"/>
                    <a:pt x="39723" y="25788"/>
                    <a:pt x="39128" y="25121"/>
                  </a:cubicBezTo>
                  <a:cubicBezTo>
                    <a:pt x="39128" y="20463"/>
                    <a:pt x="38162" y="15786"/>
                    <a:pt x="36354" y="11473"/>
                  </a:cubicBezTo>
                  <a:close/>
                  <a:moveTo>
                    <a:pt x="32164" y="25436"/>
                  </a:moveTo>
                  <a:cubicBezTo>
                    <a:pt x="32294" y="25989"/>
                    <a:pt x="32426" y="26564"/>
                    <a:pt x="32549" y="27154"/>
                  </a:cubicBezTo>
                  <a:cubicBezTo>
                    <a:pt x="32264" y="27155"/>
                    <a:pt x="31979" y="27155"/>
                    <a:pt x="31694" y="27155"/>
                  </a:cubicBezTo>
                  <a:cubicBezTo>
                    <a:pt x="27796" y="27155"/>
                    <a:pt x="23863" y="27070"/>
                    <a:pt x="19966" y="26899"/>
                  </a:cubicBezTo>
                  <a:cubicBezTo>
                    <a:pt x="20132" y="26473"/>
                    <a:pt x="20312" y="26051"/>
                    <a:pt x="20518" y="25640"/>
                  </a:cubicBezTo>
                  <a:cubicBezTo>
                    <a:pt x="20546" y="25585"/>
                    <a:pt x="20577" y="25531"/>
                    <a:pt x="20605" y="25476"/>
                  </a:cubicBezTo>
                  <a:cubicBezTo>
                    <a:pt x="22365" y="25538"/>
                    <a:pt x="24132" y="25571"/>
                    <a:pt x="25905" y="25572"/>
                  </a:cubicBezTo>
                  <a:cubicBezTo>
                    <a:pt x="27997" y="25572"/>
                    <a:pt x="30086" y="25523"/>
                    <a:pt x="32164" y="25436"/>
                  </a:cubicBezTo>
                  <a:close/>
                  <a:moveTo>
                    <a:pt x="12980" y="13440"/>
                  </a:moveTo>
                  <a:lnTo>
                    <a:pt x="12980" y="13440"/>
                  </a:lnTo>
                  <a:cubicBezTo>
                    <a:pt x="11501" y="17068"/>
                    <a:pt x="10598" y="20709"/>
                    <a:pt x="10553" y="23327"/>
                  </a:cubicBezTo>
                  <a:cubicBezTo>
                    <a:pt x="10523" y="25054"/>
                    <a:pt x="10667" y="26518"/>
                    <a:pt x="10994" y="27824"/>
                  </a:cubicBezTo>
                  <a:cubicBezTo>
                    <a:pt x="10961" y="27869"/>
                    <a:pt x="10929" y="27911"/>
                    <a:pt x="10897" y="27956"/>
                  </a:cubicBezTo>
                  <a:cubicBezTo>
                    <a:pt x="10074" y="29075"/>
                    <a:pt x="9468" y="29830"/>
                    <a:pt x="8723" y="29830"/>
                  </a:cubicBezTo>
                  <a:cubicBezTo>
                    <a:pt x="8681" y="29830"/>
                    <a:pt x="8639" y="29827"/>
                    <a:pt x="8597" y="29823"/>
                  </a:cubicBezTo>
                  <a:cubicBezTo>
                    <a:pt x="8141" y="29776"/>
                    <a:pt x="7846" y="29575"/>
                    <a:pt x="7669" y="29195"/>
                  </a:cubicBezTo>
                  <a:cubicBezTo>
                    <a:pt x="7341" y="28491"/>
                    <a:pt x="7500" y="27414"/>
                    <a:pt x="7864" y="26704"/>
                  </a:cubicBezTo>
                  <a:cubicBezTo>
                    <a:pt x="7930" y="26602"/>
                    <a:pt x="7992" y="26497"/>
                    <a:pt x="8051" y="26389"/>
                  </a:cubicBezTo>
                  <a:cubicBezTo>
                    <a:pt x="8268" y="25994"/>
                    <a:pt x="8137" y="25498"/>
                    <a:pt x="7753" y="25263"/>
                  </a:cubicBezTo>
                  <a:cubicBezTo>
                    <a:pt x="7616" y="25180"/>
                    <a:pt x="7464" y="25139"/>
                    <a:pt x="7313" y="25139"/>
                  </a:cubicBezTo>
                  <a:cubicBezTo>
                    <a:pt x="7043" y="25139"/>
                    <a:pt x="6777" y="25270"/>
                    <a:pt x="6615" y="25510"/>
                  </a:cubicBezTo>
                  <a:cubicBezTo>
                    <a:pt x="6546" y="25611"/>
                    <a:pt x="6480" y="25719"/>
                    <a:pt x="6418" y="25835"/>
                  </a:cubicBezTo>
                  <a:cubicBezTo>
                    <a:pt x="5747" y="26854"/>
                    <a:pt x="4711" y="27369"/>
                    <a:pt x="3952" y="27369"/>
                  </a:cubicBezTo>
                  <a:cubicBezTo>
                    <a:pt x="3906" y="27369"/>
                    <a:pt x="3860" y="27367"/>
                    <a:pt x="3816" y="27363"/>
                  </a:cubicBezTo>
                  <a:cubicBezTo>
                    <a:pt x="3696" y="27353"/>
                    <a:pt x="3410" y="27310"/>
                    <a:pt x="3352" y="27136"/>
                  </a:cubicBezTo>
                  <a:cubicBezTo>
                    <a:pt x="3246" y="26823"/>
                    <a:pt x="3523" y="25799"/>
                    <a:pt x="5321" y="24151"/>
                  </a:cubicBezTo>
                  <a:cubicBezTo>
                    <a:pt x="5337" y="24137"/>
                    <a:pt x="5354" y="24122"/>
                    <a:pt x="5368" y="24107"/>
                  </a:cubicBezTo>
                  <a:cubicBezTo>
                    <a:pt x="5688" y="23789"/>
                    <a:pt x="5700" y="23276"/>
                    <a:pt x="5397" y="22943"/>
                  </a:cubicBezTo>
                  <a:cubicBezTo>
                    <a:pt x="5231" y="22761"/>
                    <a:pt x="5003" y="22667"/>
                    <a:pt x="4773" y="22667"/>
                  </a:cubicBezTo>
                  <a:cubicBezTo>
                    <a:pt x="4584" y="22667"/>
                    <a:pt x="4394" y="22731"/>
                    <a:pt x="4237" y="22860"/>
                  </a:cubicBezTo>
                  <a:cubicBezTo>
                    <a:pt x="4082" y="22929"/>
                    <a:pt x="3795" y="22967"/>
                    <a:pt x="3476" y="22967"/>
                  </a:cubicBezTo>
                  <a:cubicBezTo>
                    <a:pt x="2879" y="22967"/>
                    <a:pt x="2167" y="22835"/>
                    <a:pt x="1979" y="22532"/>
                  </a:cubicBezTo>
                  <a:cubicBezTo>
                    <a:pt x="1971" y="22520"/>
                    <a:pt x="1301" y="21297"/>
                    <a:pt x="6621" y="17339"/>
                  </a:cubicBezTo>
                  <a:cubicBezTo>
                    <a:pt x="8566" y="15891"/>
                    <a:pt x="10593" y="14766"/>
                    <a:pt x="12739" y="13575"/>
                  </a:cubicBezTo>
                  <a:cubicBezTo>
                    <a:pt x="12820" y="13530"/>
                    <a:pt x="12900" y="13484"/>
                    <a:pt x="12980" y="13440"/>
                  </a:cubicBezTo>
                  <a:close/>
                  <a:moveTo>
                    <a:pt x="19415" y="28565"/>
                  </a:moveTo>
                  <a:cubicBezTo>
                    <a:pt x="23471" y="28750"/>
                    <a:pt x="27573" y="28845"/>
                    <a:pt x="31634" y="28845"/>
                  </a:cubicBezTo>
                  <a:cubicBezTo>
                    <a:pt x="32041" y="28845"/>
                    <a:pt x="32449" y="28844"/>
                    <a:pt x="32856" y="28842"/>
                  </a:cubicBezTo>
                  <a:cubicBezTo>
                    <a:pt x="32951" y="29457"/>
                    <a:pt x="33023" y="30082"/>
                    <a:pt x="33062" y="30707"/>
                  </a:cubicBezTo>
                  <a:lnTo>
                    <a:pt x="18964" y="30441"/>
                  </a:lnTo>
                  <a:cubicBezTo>
                    <a:pt x="19090" y="29807"/>
                    <a:pt x="19240" y="29182"/>
                    <a:pt x="19415" y="28565"/>
                  </a:cubicBezTo>
                  <a:close/>
                  <a:moveTo>
                    <a:pt x="25414" y="1690"/>
                  </a:moveTo>
                  <a:cubicBezTo>
                    <a:pt x="27519" y="1690"/>
                    <a:pt x="29583" y="3235"/>
                    <a:pt x="31726" y="6414"/>
                  </a:cubicBezTo>
                  <a:cubicBezTo>
                    <a:pt x="35428" y="11906"/>
                    <a:pt x="37458" y="18577"/>
                    <a:pt x="37442" y="25200"/>
                  </a:cubicBezTo>
                  <a:cubicBezTo>
                    <a:pt x="37438" y="27375"/>
                    <a:pt x="37195" y="29044"/>
                    <a:pt x="36677" y="30452"/>
                  </a:cubicBezTo>
                  <a:cubicBezTo>
                    <a:pt x="36234" y="31656"/>
                    <a:pt x="35530" y="32760"/>
                    <a:pt x="34638" y="33714"/>
                  </a:cubicBezTo>
                  <a:cubicBezTo>
                    <a:pt x="35104" y="30547"/>
                    <a:pt x="34336" y="27286"/>
                    <a:pt x="33693" y="24577"/>
                  </a:cubicBezTo>
                  <a:cubicBezTo>
                    <a:pt x="33243" y="22673"/>
                    <a:pt x="32715" y="20868"/>
                    <a:pt x="31218" y="19720"/>
                  </a:cubicBezTo>
                  <a:cubicBezTo>
                    <a:pt x="30329" y="19036"/>
                    <a:pt x="29141" y="18668"/>
                    <a:pt x="27827" y="18668"/>
                  </a:cubicBezTo>
                  <a:cubicBezTo>
                    <a:pt x="27662" y="18668"/>
                    <a:pt x="27496" y="18674"/>
                    <a:pt x="27327" y="18686"/>
                  </a:cubicBezTo>
                  <a:cubicBezTo>
                    <a:pt x="23357" y="18956"/>
                    <a:pt x="20428" y="22065"/>
                    <a:pt x="19012" y="24885"/>
                  </a:cubicBezTo>
                  <a:cubicBezTo>
                    <a:pt x="17630" y="27636"/>
                    <a:pt x="17126" y="30748"/>
                    <a:pt x="16764" y="33618"/>
                  </a:cubicBezTo>
                  <a:cubicBezTo>
                    <a:pt x="16190" y="33120"/>
                    <a:pt x="15651" y="32584"/>
                    <a:pt x="15151" y="32011"/>
                  </a:cubicBezTo>
                  <a:cubicBezTo>
                    <a:pt x="14203" y="30925"/>
                    <a:pt x="13528" y="29877"/>
                    <a:pt x="13083" y="28811"/>
                  </a:cubicBezTo>
                  <a:cubicBezTo>
                    <a:pt x="12469" y="27333"/>
                    <a:pt x="12201" y="25601"/>
                    <a:pt x="12240" y="23357"/>
                  </a:cubicBezTo>
                  <a:cubicBezTo>
                    <a:pt x="12372" y="15825"/>
                    <a:pt x="19397" y="1690"/>
                    <a:pt x="25414" y="1690"/>
                  </a:cubicBezTo>
                  <a:close/>
                  <a:moveTo>
                    <a:pt x="18673" y="32122"/>
                  </a:moveTo>
                  <a:lnTo>
                    <a:pt x="33074" y="32393"/>
                  </a:lnTo>
                  <a:cubicBezTo>
                    <a:pt x="33038" y="33102"/>
                    <a:pt x="32943" y="33805"/>
                    <a:pt x="32769" y="34489"/>
                  </a:cubicBezTo>
                  <a:cubicBezTo>
                    <a:pt x="32135" y="34501"/>
                    <a:pt x="31501" y="34507"/>
                    <a:pt x="30867" y="34507"/>
                  </a:cubicBezTo>
                  <a:cubicBezTo>
                    <a:pt x="26717" y="34507"/>
                    <a:pt x="22570" y="34242"/>
                    <a:pt x="18452" y="33710"/>
                  </a:cubicBezTo>
                  <a:cubicBezTo>
                    <a:pt x="18520" y="33182"/>
                    <a:pt x="18593" y="32652"/>
                    <a:pt x="18673" y="32122"/>
                  </a:cubicBezTo>
                  <a:close/>
                  <a:moveTo>
                    <a:pt x="19476" y="35526"/>
                  </a:moveTo>
                  <a:lnTo>
                    <a:pt x="19476" y="35526"/>
                  </a:lnTo>
                  <a:cubicBezTo>
                    <a:pt x="23250" y="35964"/>
                    <a:pt x="27062" y="36198"/>
                    <a:pt x="30863" y="36198"/>
                  </a:cubicBezTo>
                  <a:cubicBezTo>
                    <a:pt x="30984" y="36198"/>
                    <a:pt x="31103" y="36193"/>
                    <a:pt x="31223" y="36193"/>
                  </a:cubicBezTo>
                  <a:cubicBezTo>
                    <a:pt x="29820" y="36863"/>
                    <a:pt x="28268" y="37272"/>
                    <a:pt x="26668" y="37335"/>
                  </a:cubicBezTo>
                  <a:cubicBezTo>
                    <a:pt x="26507" y="37342"/>
                    <a:pt x="26346" y="37345"/>
                    <a:pt x="26185" y="37345"/>
                  </a:cubicBezTo>
                  <a:cubicBezTo>
                    <a:pt x="23897" y="37345"/>
                    <a:pt x="21585" y="36700"/>
                    <a:pt x="19476" y="35526"/>
                  </a:cubicBezTo>
                  <a:close/>
                  <a:moveTo>
                    <a:pt x="25414" y="1"/>
                  </a:moveTo>
                  <a:cubicBezTo>
                    <a:pt x="21076" y="1"/>
                    <a:pt x="16902" y="5144"/>
                    <a:pt x="14088" y="10954"/>
                  </a:cubicBezTo>
                  <a:cubicBezTo>
                    <a:pt x="13982" y="10968"/>
                    <a:pt x="13881" y="11002"/>
                    <a:pt x="13787" y="11054"/>
                  </a:cubicBezTo>
                  <a:cubicBezTo>
                    <a:pt x="13162" y="11410"/>
                    <a:pt x="12540" y="11755"/>
                    <a:pt x="11922" y="12098"/>
                  </a:cubicBezTo>
                  <a:cubicBezTo>
                    <a:pt x="9726" y="13317"/>
                    <a:pt x="7650" y="14470"/>
                    <a:pt x="5615" y="15984"/>
                  </a:cubicBezTo>
                  <a:cubicBezTo>
                    <a:pt x="1697" y="18900"/>
                    <a:pt x="1" y="21035"/>
                    <a:pt x="278" y="22702"/>
                  </a:cubicBezTo>
                  <a:cubicBezTo>
                    <a:pt x="414" y="23517"/>
                    <a:pt x="1012" y="24133"/>
                    <a:pt x="1961" y="24439"/>
                  </a:cubicBezTo>
                  <a:cubicBezTo>
                    <a:pt x="2179" y="24506"/>
                    <a:pt x="2402" y="24558"/>
                    <a:pt x="2628" y="24591"/>
                  </a:cubicBezTo>
                  <a:cubicBezTo>
                    <a:pt x="1575" y="26011"/>
                    <a:pt x="1536" y="27021"/>
                    <a:pt x="1756" y="27674"/>
                  </a:cubicBezTo>
                  <a:cubicBezTo>
                    <a:pt x="2017" y="28447"/>
                    <a:pt x="2732" y="28958"/>
                    <a:pt x="3668" y="29041"/>
                  </a:cubicBezTo>
                  <a:cubicBezTo>
                    <a:pt x="3759" y="29050"/>
                    <a:pt x="3853" y="29054"/>
                    <a:pt x="3949" y="29054"/>
                  </a:cubicBezTo>
                  <a:cubicBezTo>
                    <a:pt x="4522" y="29054"/>
                    <a:pt x="5176" y="28900"/>
                    <a:pt x="5818" y="28577"/>
                  </a:cubicBezTo>
                  <a:cubicBezTo>
                    <a:pt x="5848" y="29039"/>
                    <a:pt x="5949" y="29493"/>
                    <a:pt x="6142" y="29905"/>
                  </a:cubicBezTo>
                  <a:cubicBezTo>
                    <a:pt x="6569" y="30823"/>
                    <a:pt x="7380" y="31390"/>
                    <a:pt x="8424" y="31498"/>
                  </a:cubicBezTo>
                  <a:cubicBezTo>
                    <a:pt x="8527" y="31509"/>
                    <a:pt x="8629" y="31515"/>
                    <a:pt x="8731" y="31515"/>
                  </a:cubicBezTo>
                  <a:cubicBezTo>
                    <a:pt x="10009" y="31515"/>
                    <a:pt x="10921" y="30659"/>
                    <a:pt x="11662" y="29737"/>
                  </a:cubicBezTo>
                  <a:cubicBezTo>
                    <a:pt x="12173" y="30875"/>
                    <a:pt x="12895" y="31985"/>
                    <a:pt x="13882" y="33117"/>
                  </a:cubicBezTo>
                  <a:cubicBezTo>
                    <a:pt x="15488" y="34962"/>
                    <a:pt x="17419" y="36426"/>
                    <a:pt x="19504" y="37437"/>
                  </a:cubicBezTo>
                  <a:cubicBezTo>
                    <a:pt x="19465" y="38667"/>
                    <a:pt x="19427" y="41015"/>
                    <a:pt x="19389" y="43294"/>
                  </a:cubicBezTo>
                  <a:cubicBezTo>
                    <a:pt x="19374" y="44240"/>
                    <a:pt x="19358" y="45199"/>
                    <a:pt x="19343" y="46083"/>
                  </a:cubicBezTo>
                  <a:cubicBezTo>
                    <a:pt x="18265" y="46695"/>
                    <a:pt x="17026" y="48017"/>
                    <a:pt x="16269" y="48894"/>
                  </a:cubicBezTo>
                  <a:cubicBezTo>
                    <a:pt x="15961" y="49246"/>
                    <a:pt x="15999" y="49781"/>
                    <a:pt x="16353" y="50086"/>
                  </a:cubicBezTo>
                  <a:cubicBezTo>
                    <a:pt x="16513" y="50224"/>
                    <a:pt x="16709" y="50292"/>
                    <a:pt x="16904" y="50292"/>
                  </a:cubicBezTo>
                  <a:cubicBezTo>
                    <a:pt x="17142" y="50292"/>
                    <a:pt x="17379" y="50191"/>
                    <a:pt x="17546" y="49995"/>
                  </a:cubicBezTo>
                  <a:cubicBezTo>
                    <a:pt x="18126" y="49323"/>
                    <a:pt x="18766" y="48678"/>
                    <a:pt x="19301" y="48200"/>
                  </a:cubicBezTo>
                  <a:lnTo>
                    <a:pt x="19301" y="48200"/>
                  </a:lnTo>
                  <a:cubicBezTo>
                    <a:pt x="19289" y="48693"/>
                    <a:pt x="19278" y="49110"/>
                    <a:pt x="19267" y="49413"/>
                  </a:cubicBezTo>
                  <a:cubicBezTo>
                    <a:pt x="19249" y="49878"/>
                    <a:pt x="19613" y="50269"/>
                    <a:pt x="20078" y="50287"/>
                  </a:cubicBezTo>
                  <a:lnTo>
                    <a:pt x="20110" y="50287"/>
                  </a:lnTo>
                  <a:cubicBezTo>
                    <a:pt x="20563" y="50287"/>
                    <a:pt x="20935" y="49928"/>
                    <a:pt x="20952" y="49475"/>
                  </a:cubicBezTo>
                  <a:cubicBezTo>
                    <a:pt x="20961" y="49224"/>
                    <a:pt x="20970" y="48896"/>
                    <a:pt x="20980" y="48514"/>
                  </a:cubicBezTo>
                  <a:cubicBezTo>
                    <a:pt x="21270" y="49083"/>
                    <a:pt x="21520" y="49671"/>
                    <a:pt x="21732" y="50273"/>
                  </a:cubicBezTo>
                  <a:cubicBezTo>
                    <a:pt x="21849" y="50612"/>
                    <a:pt x="22168" y="50839"/>
                    <a:pt x="22528" y="50839"/>
                  </a:cubicBezTo>
                  <a:cubicBezTo>
                    <a:pt x="22621" y="50839"/>
                    <a:pt x="22715" y="50823"/>
                    <a:pt x="22804" y="50792"/>
                  </a:cubicBezTo>
                  <a:cubicBezTo>
                    <a:pt x="23244" y="50640"/>
                    <a:pt x="23476" y="50159"/>
                    <a:pt x="23324" y="49720"/>
                  </a:cubicBezTo>
                  <a:cubicBezTo>
                    <a:pt x="22806" y="48232"/>
                    <a:pt x="22021" y="46512"/>
                    <a:pt x="21031" y="45943"/>
                  </a:cubicBezTo>
                  <a:cubicBezTo>
                    <a:pt x="21046" y="45104"/>
                    <a:pt x="21060" y="44207"/>
                    <a:pt x="21075" y="43320"/>
                  </a:cubicBezTo>
                  <a:cubicBezTo>
                    <a:pt x="21106" y="41401"/>
                    <a:pt x="21138" y="39434"/>
                    <a:pt x="21171" y="38137"/>
                  </a:cubicBezTo>
                  <a:cubicBezTo>
                    <a:pt x="22805" y="38718"/>
                    <a:pt x="24505" y="39028"/>
                    <a:pt x="26194" y="39028"/>
                  </a:cubicBezTo>
                  <a:cubicBezTo>
                    <a:pt x="26375" y="39028"/>
                    <a:pt x="26556" y="39023"/>
                    <a:pt x="26737" y="39017"/>
                  </a:cubicBezTo>
                  <a:cubicBezTo>
                    <a:pt x="27795" y="38975"/>
                    <a:pt x="28835" y="38796"/>
                    <a:pt x="29836" y="38508"/>
                  </a:cubicBezTo>
                  <a:lnTo>
                    <a:pt x="29836" y="38508"/>
                  </a:lnTo>
                  <a:cubicBezTo>
                    <a:pt x="29802" y="39718"/>
                    <a:pt x="29769" y="41494"/>
                    <a:pt x="29737" y="43232"/>
                  </a:cubicBezTo>
                  <a:cubicBezTo>
                    <a:pt x="29722" y="44019"/>
                    <a:pt x="29707" y="44814"/>
                    <a:pt x="29692" y="45562"/>
                  </a:cubicBezTo>
                  <a:cubicBezTo>
                    <a:pt x="28591" y="46146"/>
                    <a:pt x="27297" y="47520"/>
                    <a:pt x="26516" y="48426"/>
                  </a:cubicBezTo>
                  <a:cubicBezTo>
                    <a:pt x="26205" y="48778"/>
                    <a:pt x="26242" y="49316"/>
                    <a:pt x="26597" y="49622"/>
                  </a:cubicBezTo>
                  <a:cubicBezTo>
                    <a:pt x="26756" y="49760"/>
                    <a:pt x="26952" y="49827"/>
                    <a:pt x="27147" y="49827"/>
                  </a:cubicBezTo>
                  <a:cubicBezTo>
                    <a:pt x="27387" y="49827"/>
                    <a:pt x="27626" y="49725"/>
                    <a:pt x="27793" y="49528"/>
                  </a:cubicBezTo>
                  <a:cubicBezTo>
                    <a:pt x="28408" y="48814"/>
                    <a:pt x="29092" y="48130"/>
                    <a:pt x="29645" y="47647"/>
                  </a:cubicBezTo>
                  <a:lnTo>
                    <a:pt x="29645" y="47647"/>
                  </a:lnTo>
                  <a:cubicBezTo>
                    <a:pt x="29634" y="48053"/>
                    <a:pt x="29624" y="48409"/>
                    <a:pt x="29613" y="48690"/>
                  </a:cubicBezTo>
                  <a:cubicBezTo>
                    <a:pt x="29596" y="49156"/>
                    <a:pt x="29959" y="49546"/>
                    <a:pt x="30425" y="49564"/>
                  </a:cubicBezTo>
                  <a:lnTo>
                    <a:pt x="30457" y="49564"/>
                  </a:lnTo>
                  <a:cubicBezTo>
                    <a:pt x="30910" y="49563"/>
                    <a:pt x="31282" y="49205"/>
                    <a:pt x="31299" y="48753"/>
                  </a:cubicBezTo>
                  <a:cubicBezTo>
                    <a:pt x="31304" y="48599"/>
                    <a:pt x="31310" y="48420"/>
                    <a:pt x="31315" y="48227"/>
                  </a:cubicBezTo>
                  <a:cubicBezTo>
                    <a:pt x="31568" y="48740"/>
                    <a:pt x="31790" y="49267"/>
                    <a:pt x="31979" y="49807"/>
                  </a:cubicBezTo>
                  <a:cubicBezTo>
                    <a:pt x="32097" y="50145"/>
                    <a:pt x="32416" y="50373"/>
                    <a:pt x="32775" y="50373"/>
                  </a:cubicBezTo>
                  <a:cubicBezTo>
                    <a:pt x="32870" y="50373"/>
                    <a:pt x="32963" y="50357"/>
                    <a:pt x="33052" y="50326"/>
                  </a:cubicBezTo>
                  <a:cubicBezTo>
                    <a:pt x="33492" y="50172"/>
                    <a:pt x="33725" y="49692"/>
                    <a:pt x="33572" y="49253"/>
                  </a:cubicBezTo>
                  <a:cubicBezTo>
                    <a:pt x="33072" y="47815"/>
                    <a:pt x="32322" y="46162"/>
                    <a:pt x="31378" y="45540"/>
                  </a:cubicBezTo>
                  <a:cubicBezTo>
                    <a:pt x="31393" y="44807"/>
                    <a:pt x="31408" y="44031"/>
                    <a:pt x="31422" y="43263"/>
                  </a:cubicBezTo>
                  <a:cubicBezTo>
                    <a:pt x="31461" y="41171"/>
                    <a:pt x="31502" y="39015"/>
                    <a:pt x="31542" y="37892"/>
                  </a:cubicBezTo>
                  <a:cubicBezTo>
                    <a:pt x="34631" y="36535"/>
                    <a:pt x="37146" y="34061"/>
                    <a:pt x="38261" y="31031"/>
                  </a:cubicBezTo>
                  <a:cubicBezTo>
                    <a:pt x="38709" y="29813"/>
                    <a:pt x="38925" y="28552"/>
                    <a:pt x="39031" y="27412"/>
                  </a:cubicBezTo>
                  <a:cubicBezTo>
                    <a:pt x="39476" y="27797"/>
                    <a:pt x="39976" y="28146"/>
                    <a:pt x="40550" y="28381"/>
                  </a:cubicBezTo>
                  <a:cubicBezTo>
                    <a:pt x="40981" y="28558"/>
                    <a:pt x="41480" y="28656"/>
                    <a:pt x="41983" y="28656"/>
                  </a:cubicBezTo>
                  <a:cubicBezTo>
                    <a:pt x="42953" y="28656"/>
                    <a:pt x="43945" y="28291"/>
                    <a:pt x="44533" y="27426"/>
                  </a:cubicBezTo>
                  <a:cubicBezTo>
                    <a:pt x="45057" y="26651"/>
                    <a:pt x="45108" y="25773"/>
                    <a:pt x="44861" y="24926"/>
                  </a:cubicBezTo>
                  <a:lnTo>
                    <a:pt x="44861" y="24926"/>
                  </a:lnTo>
                  <a:cubicBezTo>
                    <a:pt x="44999" y="24942"/>
                    <a:pt x="45135" y="24949"/>
                    <a:pt x="45269" y="24949"/>
                  </a:cubicBezTo>
                  <a:cubicBezTo>
                    <a:pt x="45717" y="24949"/>
                    <a:pt x="46141" y="24863"/>
                    <a:pt x="46526" y="24689"/>
                  </a:cubicBezTo>
                  <a:cubicBezTo>
                    <a:pt x="47294" y="24342"/>
                    <a:pt x="47793" y="23659"/>
                    <a:pt x="47861" y="22861"/>
                  </a:cubicBezTo>
                  <a:cubicBezTo>
                    <a:pt x="47888" y="22532"/>
                    <a:pt x="47853" y="22044"/>
                    <a:pt x="47571" y="21477"/>
                  </a:cubicBezTo>
                  <a:cubicBezTo>
                    <a:pt x="48357" y="21264"/>
                    <a:pt x="49063" y="20740"/>
                    <a:pt x="49325" y="19914"/>
                  </a:cubicBezTo>
                  <a:cubicBezTo>
                    <a:pt x="49533" y="19255"/>
                    <a:pt x="49426" y="18496"/>
                    <a:pt x="49006" y="17662"/>
                  </a:cubicBezTo>
                  <a:cubicBezTo>
                    <a:pt x="47880" y="15424"/>
                    <a:pt x="45637" y="14071"/>
                    <a:pt x="43624" y="12979"/>
                  </a:cubicBezTo>
                  <a:cubicBezTo>
                    <a:pt x="41274" y="11703"/>
                    <a:pt x="38461" y="10279"/>
                    <a:pt x="35406" y="9390"/>
                  </a:cubicBezTo>
                  <a:cubicBezTo>
                    <a:pt x="35404" y="9390"/>
                    <a:pt x="35400" y="9390"/>
                    <a:pt x="35397" y="9388"/>
                  </a:cubicBezTo>
                  <a:cubicBezTo>
                    <a:pt x="34723" y="8033"/>
                    <a:pt x="33967" y="6721"/>
                    <a:pt x="33123" y="5469"/>
                  </a:cubicBezTo>
                  <a:cubicBezTo>
                    <a:pt x="30644" y="1790"/>
                    <a:pt x="28122" y="1"/>
                    <a:pt x="254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4440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7"/>
          <p:cNvSpPr/>
          <p:nvPr/>
        </p:nvSpPr>
        <p:spPr>
          <a:xfrm>
            <a:off x="1719775" y="1199607"/>
            <a:ext cx="5753100" cy="2567700"/>
          </a:xfrm>
          <a:prstGeom prst="roundRect">
            <a:avLst>
              <a:gd name="adj" fmla="val 13942"/>
            </a:avLst>
          </a:prstGeom>
          <a:solidFill>
            <a:srgbClr val="FED5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7"/>
          <p:cNvSpPr txBox="1">
            <a:spLocks noGrp="1"/>
          </p:cNvSpPr>
          <p:nvPr>
            <p:ph type="subTitle" idx="1"/>
          </p:nvPr>
        </p:nvSpPr>
        <p:spPr>
          <a:xfrm>
            <a:off x="1914750" y="1658007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GB" dirty="0"/>
              <a:t>"How can we distinguish,</a:t>
            </a:r>
          </a:p>
          <a:p>
            <a:pPr marL="0" lvl="0" indent="0"/>
            <a:r>
              <a:rPr lang="en-GB" dirty="0"/>
              <a:t>whether a transaction is spam or not?</a:t>
            </a:r>
          </a:p>
          <a:p>
            <a:pPr marL="0" lvl="0" indent="0"/>
            <a:r>
              <a:rPr lang="en-GB" dirty="0"/>
              <a:t>- We make them cost something."</a:t>
            </a:r>
          </a:p>
        </p:txBody>
      </p:sp>
      <p:sp>
        <p:nvSpPr>
          <p:cNvPr id="713" name="Google Shape;713;p27"/>
          <p:cNvSpPr/>
          <p:nvPr/>
        </p:nvSpPr>
        <p:spPr>
          <a:xfrm rot="5400000">
            <a:off x="3231160" y="-469725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27"/>
          <p:cNvGrpSpPr/>
          <p:nvPr/>
        </p:nvGrpSpPr>
        <p:grpSpPr>
          <a:xfrm>
            <a:off x="7529212" y="3511287"/>
            <a:ext cx="1862374" cy="2056521"/>
            <a:chOff x="7281641" y="1136546"/>
            <a:chExt cx="892968" cy="986057"/>
          </a:xfrm>
        </p:grpSpPr>
        <p:sp>
          <p:nvSpPr>
            <p:cNvPr id="715" name="Google Shape;715;p27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27"/>
          <p:cNvGrpSpPr/>
          <p:nvPr/>
        </p:nvGrpSpPr>
        <p:grpSpPr>
          <a:xfrm>
            <a:off x="-469390" y="245003"/>
            <a:ext cx="1490486" cy="960916"/>
            <a:chOff x="-75881" y="2283499"/>
            <a:chExt cx="772313" cy="497910"/>
          </a:xfrm>
        </p:grpSpPr>
        <p:sp>
          <p:nvSpPr>
            <p:cNvPr id="720" name="Google Shape;720;p27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632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4"/>
          <p:cNvGrpSpPr/>
          <p:nvPr/>
        </p:nvGrpSpPr>
        <p:grpSpPr>
          <a:xfrm>
            <a:off x="3978429" y="2998087"/>
            <a:ext cx="2224806" cy="629506"/>
            <a:chOff x="3978429" y="2998087"/>
            <a:chExt cx="2224806" cy="629506"/>
          </a:xfrm>
        </p:grpSpPr>
        <p:sp>
          <p:nvSpPr>
            <p:cNvPr id="994" name="Google Shape;994;p34"/>
            <p:cNvSpPr/>
            <p:nvPr/>
          </p:nvSpPr>
          <p:spPr>
            <a:xfrm>
              <a:off x="4042866" y="3130725"/>
              <a:ext cx="464100" cy="46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34"/>
            <p:cNvGrpSpPr/>
            <p:nvPr/>
          </p:nvGrpSpPr>
          <p:grpSpPr>
            <a:xfrm>
              <a:off x="3978429" y="2998087"/>
              <a:ext cx="2224806" cy="629506"/>
              <a:chOff x="34100" y="1847300"/>
              <a:chExt cx="7379125" cy="2009275"/>
            </a:xfrm>
          </p:grpSpPr>
          <p:sp>
            <p:nvSpPr>
              <p:cNvPr id="996" name="Google Shape;996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8" name="Google Shape;998;p34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 far…</a:t>
            </a:r>
            <a:endParaRPr dirty="0"/>
          </a:p>
        </p:txBody>
      </p:sp>
      <p:grpSp>
        <p:nvGrpSpPr>
          <p:cNvPr id="999" name="Google Shape;999;p34"/>
          <p:cNvGrpSpPr/>
          <p:nvPr/>
        </p:nvGrpSpPr>
        <p:grpSpPr>
          <a:xfrm>
            <a:off x="1753629" y="1586637"/>
            <a:ext cx="2224806" cy="629506"/>
            <a:chOff x="1753629" y="1586637"/>
            <a:chExt cx="2224806" cy="629506"/>
          </a:xfrm>
        </p:grpSpPr>
        <p:sp>
          <p:nvSpPr>
            <p:cNvPr id="1000" name="Google Shape;1000;p34"/>
            <p:cNvSpPr/>
            <p:nvPr/>
          </p:nvSpPr>
          <p:spPr>
            <a:xfrm>
              <a:off x="1818066" y="1704325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1" name="Google Shape;1001;p34"/>
            <p:cNvGrpSpPr/>
            <p:nvPr/>
          </p:nvGrpSpPr>
          <p:grpSpPr>
            <a:xfrm>
              <a:off x="1753629" y="1586637"/>
              <a:ext cx="2224806" cy="629506"/>
              <a:chOff x="34100" y="1847300"/>
              <a:chExt cx="7379125" cy="2009275"/>
            </a:xfrm>
          </p:grpSpPr>
          <p:sp>
            <p:nvSpPr>
              <p:cNvPr id="1002" name="Google Shape;1002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4" name="Google Shape;1004;p34"/>
          <p:cNvSpPr txBox="1">
            <a:spLocks noGrp="1"/>
          </p:cNvSpPr>
          <p:nvPr>
            <p:ph type="subTitle" idx="4294967295"/>
          </p:nvPr>
        </p:nvSpPr>
        <p:spPr>
          <a:xfrm>
            <a:off x="2409065" y="1652097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/>
              <a:t>Blockchains are distributed systems</a:t>
            </a:r>
            <a:endParaRPr sz="1000" dirty="0"/>
          </a:p>
        </p:txBody>
      </p:sp>
      <p:grpSp>
        <p:nvGrpSpPr>
          <p:cNvPr id="1005" name="Google Shape;1005;p34"/>
          <p:cNvGrpSpPr/>
          <p:nvPr/>
        </p:nvGrpSpPr>
        <p:grpSpPr>
          <a:xfrm>
            <a:off x="2874404" y="2292362"/>
            <a:ext cx="2224806" cy="629506"/>
            <a:chOff x="2874404" y="2292362"/>
            <a:chExt cx="2224806" cy="629506"/>
          </a:xfrm>
        </p:grpSpPr>
        <p:sp>
          <p:nvSpPr>
            <p:cNvPr id="1006" name="Google Shape;1006;p34"/>
            <p:cNvSpPr/>
            <p:nvPr/>
          </p:nvSpPr>
          <p:spPr>
            <a:xfrm>
              <a:off x="2938841" y="2410050"/>
              <a:ext cx="464100" cy="4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7" name="Google Shape;1007;p34"/>
            <p:cNvGrpSpPr/>
            <p:nvPr/>
          </p:nvGrpSpPr>
          <p:grpSpPr>
            <a:xfrm>
              <a:off x="2874404" y="2292362"/>
              <a:ext cx="2224806" cy="629506"/>
              <a:chOff x="34100" y="1847300"/>
              <a:chExt cx="7379125" cy="2009275"/>
            </a:xfrm>
          </p:grpSpPr>
          <p:sp>
            <p:nvSpPr>
              <p:cNvPr id="1008" name="Google Shape;1008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0" name="Google Shape;1010;p34"/>
          <p:cNvSpPr txBox="1">
            <a:spLocks noGrp="1"/>
          </p:cNvSpPr>
          <p:nvPr>
            <p:ph type="title" idx="4294967295"/>
          </p:nvPr>
        </p:nvSpPr>
        <p:spPr>
          <a:xfrm>
            <a:off x="2895340" y="2446189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02</a:t>
            </a:r>
            <a:endParaRPr sz="1800"/>
          </a:p>
        </p:txBody>
      </p:sp>
      <p:sp>
        <p:nvSpPr>
          <p:cNvPr id="1011" name="Google Shape;1011;p34"/>
          <p:cNvSpPr txBox="1">
            <a:spLocks noGrp="1"/>
          </p:cNvSpPr>
          <p:nvPr>
            <p:ph type="subTitle" idx="4294967295"/>
          </p:nvPr>
        </p:nvSpPr>
        <p:spPr>
          <a:xfrm>
            <a:off x="3529840" y="2357822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sz="1000" dirty="0" err="1">
                <a:solidFill>
                  <a:schemeClr val="dk1"/>
                </a:solidFill>
              </a:rPr>
              <a:t>We</a:t>
            </a:r>
            <a:r>
              <a:rPr lang="de-CH" sz="1000" dirty="0">
                <a:solidFill>
                  <a:schemeClr val="dk1"/>
                </a:solidFill>
              </a:rPr>
              <a:t> </a:t>
            </a:r>
            <a:r>
              <a:rPr lang="de-CH" sz="1000" dirty="0" err="1">
                <a:solidFill>
                  <a:schemeClr val="dk1"/>
                </a:solidFill>
              </a:rPr>
              <a:t>store</a:t>
            </a:r>
            <a:r>
              <a:rPr lang="de-CH" sz="1000" dirty="0">
                <a:solidFill>
                  <a:schemeClr val="dk1"/>
                </a:solidFill>
              </a:rPr>
              <a:t> </a:t>
            </a:r>
            <a:r>
              <a:rPr lang="de-CH" sz="1000" dirty="0" err="1">
                <a:solidFill>
                  <a:schemeClr val="dk1"/>
                </a:solidFill>
              </a:rPr>
              <a:t>transactions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1012" name="Google Shape;1012;p34"/>
          <p:cNvSpPr txBox="1">
            <a:spLocks noGrp="1"/>
          </p:cNvSpPr>
          <p:nvPr>
            <p:ph type="title" idx="4294967295"/>
          </p:nvPr>
        </p:nvSpPr>
        <p:spPr>
          <a:xfrm>
            <a:off x="3999365" y="3151914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03</a:t>
            </a:r>
            <a:endParaRPr sz="1800"/>
          </a:p>
        </p:txBody>
      </p:sp>
      <p:sp>
        <p:nvSpPr>
          <p:cNvPr id="1013" name="Google Shape;1013;p34"/>
          <p:cNvSpPr txBox="1">
            <a:spLocks noGrp="1"/>
          </p:cNvSpPr>
          <p:nvPr>
            <p:ph type="subTitle" idx="4294967295"/>
          </p:nvPr>
        </p:nvSpPr>
        <p:spPr>
          <a:xfrm>
            <a:off x="4633865" y="3063547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sz="1000" dirty="0" err="1">
                <a:solidFill>
                  <a:schemeClr val="dk1"/>
                </a:solidFill>
              </a:rPr>
              <a:t>We</a:t>
            </a:r>
            <a:r>
              <a:rPr lang="de-CH" sz="1000" dirty="0">
                <a:solidFill>
                  <a:schemeClr val="dk1"/>
                </a:solidFill>
              </a:rPr>
              <a:t> </a:t>
            </a:r>
            <a:r>
              <a:rPr lang="de-CH" sz="1000" dirty="0" err="1">
                <a:solidFill>
                  <a:schemeClr val="dk1"/>
                </a:solidFill>
              </a:rPr>
              <a:t>need</a:t>
            </a:r>
            <a:r>
              <a:rPr lang="de-CH" sz="1000" dirty="0">
                <a:solidFill>
                  <a:schemeClr val="dk1"/>
                </a:solidFill>
              </a:rPr>
              <a:t> a </a:t>
            </a:r>
            <a:r>
              <a:rPr lang="de-CH" sz="1000" dirty="0" err="1">
                <a:solidFill>
                  <a:schemeClr val="dk1"/>
                </a:solidFill>
              </a:rPr>
              <a:t>spam</a:t>
            </a:r>
            <a:r>
              <a:rPr lang="de-CH" sz="1000" dirty="0">
                <a:solidFill>
                  <a:schemeClr val="dk1"/>
                </a:solidFill>
              </a:rPr>
              <a:t> </a:t>
            </a:r>
            <a:r>
              <a:rPr lang="de-CH" sz="1000" dirty="0" err="1">
                <a:solidFill>
                  <a:schemeClr val="dk1"/>
                </a:solidFill>
              </a:rPr>
              <a:t>protection</a:t>
            </a:r>
            <a:endParaRPr sz="1000" dirty="0"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5099204" y="3703812"/>
            <a:ext cx="2224806" cy="629506"/>
            <a:chOff x="5099204" y="3703812"/>
            <a:chExt cx="2224806" cy="629506"/>
          </a:xfrm>
        </p:grpSpPr>
        <p:sp>
          <p:nvSpPr>
            <p:cNvPr id="1015" name="Google Shape;1015;p34"/>
            <p:cNvSpPr/>
            <p:nvPr/>
          </p:nvSpPr>
          <p:spPr>
            <a:xfrm>
              <a:off x="5163641" y="3821500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6" name="Google Shape;1016;p34"/>
            <p:cNvGrpSpPr/>
            <p:nvPr/>
          </p:nvGrpSpPr>
          <p:grpSpPr>
            <a:xfrm>
              <a:off x="5099204" y="3703812"/>
              <a:ext cx="2224806" cy="629506"/>
              <a:chOff x="34100" y="1847300"/>
              <a:chExt cx="7379125" cy="2009275"/>
            </a:xfrm>
          </p:grpSpPr>
          <p:sp>
            <p:nvSpPr>
              <p:cNvPr id="1017" name="Google Shape;1017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9" name="Google Shape;1019;p34"/>
          <p:cNvSpPr txBox="1">
            <a:spLocks noGrp="1"/>
          </p:cNvSpPr>
          <p:nvPr>
            <p:ph type="title" idx="4294967295"/>
          </p:nvPr>
        </p:nvSpPr>
        <p:spPr>
          <a:xfrm>
            <a:off x="5120140" y="3857639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04</a:t>
            </a:r>
            <a:endParaRPr sz="1800"/>
          </a:p>
        </p:txBody>
      </p:sp>
      <p:sp>
        <p:nvSpPr>
          <p:cNvPr id="1020" name="Google Shape;1020;p34"/>
          <p:cNvSpPr txBox="1">
            <a:spLocks noGrp="1"/>
          </p:cNvSpPr>
          <p:nvPr>
            <p:ph type="subTitle" idx="4294967295"/>
          </p:nvPr>
        </p:nvSpPr>
        <p:spPr>
          <a:xfrm>
            <a:off x="5754640" y="3769272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sz="1000" dirty="0" err="1">
                <a:solidFill>
                  <a:schemeClr val="dk1"/>
                </a:solidFill>
              </a:rPr>
              <a:t>Each</a:t>
            </a:r>
            <a:r>
              <a:rPr lang="de-CH" sz="1000" dirty="0">
                <a:solidFill>
                  <a:schemeClr val="dk1"/>
                </a:solidFill>
              </a:rPr>
              <a:t> </a:t>
            </a:r>
            <a:r>
              <a:rPr lang="de-CH" sz="1000" dirty="0" err="1">
                <a:solidFill>
                  <a:schemeClr val="dk1"/>
                </a:solidFill>
              </a:rPr>
              <a:t>transaction</a:t>
            </a:r>
            <a:r>
              <a:rPr lang="de-CH" sz="1000" dirty="0">
                <a:solidFill>
                  <a:schemeClr val="dk1"/>
                </a:solidFill>
              </a:rPr>
              <a:t> </a:t>
            </a:r>
            <a:r>
              <a:rPr lang="de-CH" sz="1000" dirty="0" err="1">
                <a:solidFill>
                  <a:schemeClr val="dk1"/>
                </a:solidFill>
              </a:rPr>
              <a:t>costs</a:t>
            </a:r>
            <a:r>
              <a:rPr lang="de-CH" sz="1000" dirty="0">
                <a:solidFill>
                  <a:schemeClr val="dk1"/>
                </a:solidFill>
              </a:rPr>
              <a:t> </a:t>
            </a:r>
            <a:r>
              <a:rPr lang="de-CH" sz="1000" dirty="0" err="1">
                <a:solidFill>
                  <a:schemeClr val="dk1"/>
                </a:solidFill>
              </a:rPr>
              <a:t>something</a:t>
            </a:r>
            <a:endParaRPr sz="1000" dirty="0"/>
          </a:p>
        </p:txBody>
      </p:sp>
      <p:sp>
        <p:nvSpPr>
          <p:cNvPr id="1021" name="Google Shape;1021;p34"/>
          <p:cNvSpPr/>
          <p:nvPr/>
        </p:nvSpPr>
        <p:spPr>
          <a:xfrm rot="-9161867" flipH="1">
            <a:off x="2096267" y="2540514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4"/>
          <p:cNvSpPr/>
          <p:nvPr/>
        </p:nvSpPr>
        <p:spPr>
          <a:xfrm rot="-9161867" flipH="1">
            <a:off x="3285392" y="3264014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4"/>
          <p:cNvSpPr/>
          <p:nvPr/>
        </p:nvSpPr>
        <p:spPr>
          <a:xfrm rot="-9161867" flipH="1">
            <a:off x="4406167" y="3999639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4"/>
          <p:cNvSpPr txBox="1">
            <a:spLocks noGrp="1"/>
          </p:cNvSpPr>
          <p:nvPr>
            <p:ph type="title" idx="4294967295"/>
          </p:nvPr>
        </p:nvSpPr>
        <p:spPr>
          <a:xfrm>
            <a:off x="1774565" y="1740464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01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08036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Who gets the money?</a:t>
            </a:r>
            <a:endParaRPr dirty="0"/>
          </a:p>
        </p:txBody>
      </p:sp>
      <p:sp>
        <p:nvSpPr>
          <p:cNvPr id="1213" name="Google Shape;1213;p40"/>
          <p:cNvSpPr/>
          <p:nvPr/>
        </p:nvSpPr>
        <p:spPr>
          <a:xfrm>
            <a:off x="5554739" y="2736486"/>
            <a:ext cx="11965" cy="10378"/>
          </a:xfrm>
          <a:custGeom>
            <a:avLst/>
            <a:gdLst/>
            <a:ahLst/>
            <a:cxnLst/>
            <a:rect l="l" t="t" r="r" b="b"/>
            <a:pathLst>
              <a:path w="294" h="255" extrusionOk="0">
                <a:moveTo>
                  <a:pt x="161" y="1"/>
                </a:moveTo>
                <a:cubicBezTo>
                  <a:pt x="151" y="1"/>
                  <a:pt x="140" y="2"/>
                  <a:pt x="129" y="6"/>
                </a:cubicBezTo>
                <a:cubicBezTo>
                  <a:pt x="65" y="24"/>
                  <a:pt x="0" y="66"/>
                  <a:pt x="25" y="147"/>
                </a:cubicBezTo>
                <a:cubicBezTo>
                  <a:pt x="41" y="203"/>
                  <a:pt x="71" y="255"/>
                  <a:pt x="137" y="255"/>
                </a:cubicBezTo>
                <a:cubicBezTo>
                  <a:pt x="147" y="255"/>
                  <a:pt x="157" y="254"/>
                  <a:pt x="169" y="251"/>
                </a:cubicBezTo>
                <a:cubicBezTo>
                  <a:pt x="231" y="227"/>
                  <a:pt x="294" y="193"/>
                  <a:pt x="269" y="110"/>
                </a:cubicBezTo>
                <a:cubicBezTo>
                  <a:pt x="253" y="55"/>
                  <a:pt x="221" y="1"/>
                  <a:pt x="161" y="1"/>
                </a:cubicBezTo>
                <a:close/>
              </a:path>
            </a:pathLst>
          </a:custGeom>
          <a:solidFill>
            <a:srgbClr val="B8E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0"/>
          <p:cNvSpPr/>
          <p:nvPr/>
        </p:nvSpPr>
        <p:spPr>
          <a:xfrm>
            <a:off x="6481923" y="2405828"/>
            <a:ext cx="1309564" cy="70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5" name="Google Shape;1215;p40"/>
          <p:cNvGrpSpPr/>
          <p:nvPr/>
        </p:nvGrpSpPr>
        <p:grpSpPr>
          <a:xfrm>
            <a:off x="5026519" y="1790371"/>
            <a:ext cx="1413504" cy="1402092"/>
            <a:chOff x="5026519" y="1790371"/>
            <a:chExt cx="1413504" cy="1402092"/>
          </a:xfrm>
        </p:grpSpPr>
        <p:sp>
          <p:nvSpPr>
            <p:cNvPr id="1216" name="Google Shape;1216;p40"/>
            <p:cNvSpPr/>
            <p:nvPr/>
          </p:nvSpPr>
          <p:spPr>
            <a:xfrm>
              <a:off x="6119441" y="2407130"/>
              <a:ext cx="3174" cy="3337"/>
            </a:xfrm>
            <a:custGeom>
              <a:avLst/>
              <a:gdLst/>
              <a:ahLst/>
              <a:cxnLst/>
              <a:rect l="l" t="t" r="r" b="b"/>
              <a:pathLst>
                <a:path w="78" h="82" extrusionOk="0">
                  <a:moveTo>
                    <a:pt x="42" y="1"/>
                  </a:moveTo>
                  <a:cubicBezTo>
                    <a:pt x="27" y="13"/>
                    <a:pt x="3" y="25"/>
                    <a:pt x="1" y="39"/>
                  </a:cubicBezTo>
                  <a:cubicBezTo>
                    <a:pt x="0" y="51"/>
                    <a:pt x="22" y="67"/>
                    <a:pt x="34" y="81"/>
                  </a:cubicBezTo>
                  <a:lnTo>
                    <a:pt x="77" y="45"/>
                  </a:lnTo>
                  <a:cubicBezTo>
                    <a:pt x="65" y="30"/>
                    <a:pt x="53" y="15"/>
                    <a:pt x="42" y="1"/>
                  </a:cubicBezTo>
                  <a:close/>
                </a:path>
              </a:pathLst>
            </a:custGeom>
            <a:solidFill>
              <a:srgbClr val="B8E5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 rot="4644446">
              <a:off x="5147487" y="1898104"/>
              <a:ext cx="1171569" cy="1186627"/>
            </a:xfrm>
            <a:custGeom>
              <a:avLst/>
              <a:gdLst/>
              <a:ahLst/>
              <a:cxnLst/>
              <a:rect l="l" t="t" r="r" b="b"/>
              <a:pathLst>
                <a:path w="28788" h="29158" extrusionOk="0">
                  <a:moveTo>
                    <a:pt x="14533" y="1180"/>
                  </a:moveTo>
                  <a:cubicBezTo>
                    <a:pt x="15132" y="1180"/>
                    <a:pt x="15727" y="1239"/>
                    <a:pt x="16325" y="1563"/>
                  </a:cubicBezTo>
                  <a:cubicBezTo>
                    <a:pt x="16992" y="1923"/>
                    <a:pt x="17867" y="1873"/>
                    <a:pt x="18617" y="2109"/>
                  </a:cubicBezTo>
                  <a:cubicBezTo>
                    <a:pt x="19668" y="2441"/>
                    <a:pt x="20567" y="3083"/>
                    <a:pt x="21509" y="3649"/>
                  </a:cubicBezTo>
                  <a:cubicBezTo>
                    <a:pt x="22480" y="4230"/>
                    <a:pt x="23223" y="5032"/>
                    <a:pt x="23891" y="5871"/>
                  </a:cubicBezTo>
                  <a:cubicBezTo>
                    <a:pt x="24331" y="6422"/>
                    <a:pt x="24611" y="7128"/>
                    <a:pt x="25071" y="7703"/>
                  </a:cubicBezTo>
                  <a:cubicBezTo>
                    <a:pt x="25284" y="7969"/>
                    <a:pt x="25438" y="8258"/>
                    <a:pt x="25819" y="8316"/>
                  </a:cubicBezTo>
                  <a:cubicBezTo>
                    <a:pt x="25981" y="8342"/>
                    <a:pt x="26063" y="8491"/>
                    <a:pt x="26162" y="8630"/>
                  </a:cubicBezTo>
                  <a:cubicBezTo>
                    <a:pt x="26454" y="9039"/>
                    <a:pt x="26487" y="9546"/>
                    <a:pt x="26730" y="9982"/>
                  </a:cubicBezTo>
                  <a:cubicBezTo>
                    <a:pt x="26903" y="10291"/>
                    <a:pt x="26846" y="10651"/>
                    <a:pt x="26333" y="10880"/>
                  </a:cubicBezTo>
                  <a:cubicBezTo>
                    <a:pt x="25186" y="11390"/>
                    <a:pt x="24028" y="11882"/>
                    <a:pt x="22889" y="12411"/>
                  </a:cubicBezTo>
                  <a:cubicBezTo>
                    <a:pt x="22344" y="12663"/>
                    <a:pt x="21771" y="12940"/>
                    <a:pt x="21179" y="13119"/>
                  </a:cubicBezTo>
                  <a:cubicBezTo>
                    <a:pt x="21092" y="13146"/>
                    <a:pt x="21009" y="13159"/>
                    <a:pt x="20932" y="13159"/>
                  </a:cubicBezTo>
                  <a:cubicBezTo>
                    <a:pt x="20695" y="13159"/>
                    <a:pt x="20517" y="13032"/>
                    <a:pt x="20483" y="12761"/>
                  </a:cubicBezTo>
                  <a:cubicBezTo>
                    <a:pt x="20304" y="11333"/>
                    <a:pt x="19574" y="10269"/>
                    <a:pt x="18470" y="9379"/>
                  </a:cubicBezTo>
                  <a:cubicBezTo>
                    <a:pt x="17079" y="8254"/>
                    <a:pt x="15553" y="7584"/>
                    <a:pt x="13850" y="7584"/>
                  </a:cubicBezTo>
                  <a:cubicBezTo>
                    <a:pt x="13493" y="7584"/>
                    <a:pt x="13129" y="7613"/>
                    <a:pt x="12756" y="7674"/>
                  </a:cubicBezTo>
                  <a:cubicBezTo>
                    <a:pt x="12295" y="7750"/>
                    <a:pt x="11805" y="8057"/>
                    <a:pt x="11346" y="8305"/>
                  </a:cubicBezTo>
                  <a:cubicBezTo>
                    <a:pt x="10850" y="8574"/>
                    <a:pt x="10237" y="8621"/>
                    <a:pt x="9995" y="9260"/>
                  </a:cubicBezTo>
                  <a:cubicBezTo>
                    <a:pt x="9987" y="9281"/>
                    <a:pt x="9967" y="9292"/>
                    <a:pt x="9941" y="9292"/>
                  </a:cubicBezTo>
                  <a:cubicBezTo>
                    <a:pt x="9874" y="9292"/>
                    <a:pt x="9769" y="9224"/>
                    <a:pt x="9720" y="9090"/>
                  </a:cubicBezTo>
                  <a:cubicBezTo>
                    <a:pt x="9297" y="7928"/>
                    <a:pt x="8385" y="7060"/>
                    <a:pt x="7800" y="5991"/>
                  </a:cubicBezTo>
                  <a:cubicBezTo>
                    <a:pt x="7443" y="5340"/>
                    <a:pt x="7035" y="4717"/>
                    <a:pt x="6653" y="4080"/>
                  </a:cubicBezTo>
                  <a:cubicBezTo>
                    <a:pt x="6582" y="3961"/>
                    <a:pt x="6502" y="3748"/>
                    <a:pt x="6648" y="3727"/>
                  </a:cubicBezTo>
                  <a:cubicBezTo>
                    <a:pt x="7154" y="3656"/>
                    <a:pt x="7241" y="3040"/>
                    <a:pt x="7761" y="2963"/>
                  </a:cubicBezTo>
                  <a:cubicBezTo>
                    <a:pt x="8440" y="2863"/>
                    <a:pt x="8952" y="2325"/>
                    <a:pt x="9577" y="2101"/>
                  </a:cubicBezTo>
                  <a:cubicBezTo>
                    <a:pt x="10547" y="1754"/>
                    <a:pt x="11558" y="1525"/>
                    <a:pt x="12475" y="1267"/>
                  </a:cubicBezTo>
                  <a:cubicBezTo>
                    <a:pt x="12593" y="1318"/>
                    <a:pt x="12699" y="1337"/>
                    <a:pt x="12799" y="1337"/>
                  </a:cubicBezTo>
                  <a:cubicBezTo>
                    <a:pt x="13067" y="1337"/>
                    <a:pt x="13282" y="1201"/>
                    <a:pt x="13509" y="1200"/>
                  </a:cubicBezTo>
                  <a:cubicBezTo>
                    <a:pt x="13852" y="1199"/>
                    <a:pt x="14193" y="1180"/>
                    <a:pt x="14533" y="1180"/>
                  </a:cubicBezTo>
                  <a:close/>
                  <a:moveTo>
                    <a:pt x="14222" y="8912"/>
                  </a:moveTo>
                  <a:cubicBezTo>
                    <a:pt x="15015" y="8912"/>
                    <a:pt x="15796" y="9104"/>
                    <a:pt x="16494" y="9479"/>
                  </a:cubicBezTo>
                  <a:cubicBezTo>
                    <a:pt x="18166" y="10374"/>
                    <a:pt x="19430" y="11789"/>
                    <a:pt x="19522" y="14062"/>
                  </a:cubicBezTo>
                  <a:cubicBezTo>
                    <a:pt x="19381" y="14552"/>
                    <a:pt x="19411" y="15243"/>
                    <a:pt x="19303" y="15917"/>
                  </a:cubicBezTo>
                  <a:cubicBezTo>
                    <a:pt x="19221" y="16429"/>
                    <a:pt x="19026" y="16978"/>
                    <a:pt x="18908" y="17436"/>
                  </a:cubicBezTo>
                  <a:cubicBezTo>
                    <a:pt x="18699" y="18245"/>
                    <a:pt x="17948" y="18890"/>
                    <a:pt x="17164" y="19387"/>
                  </a:cubicBezTo>
                  <a:cubicBezTo>
                    <a:pt x="16259" y="19961"/>
                    <a:pt x="15305" y="20480"/>
                    <a:pt x="14256" y="20510"/>
                  </a:cubicBezTo>
                  <a:cubicBezTo>
                    <a:pt x="14091" y="20515"/>
                    <a:pt x="13925" y="20518"/>
                    <a:pt x="13759" y="20518"/>
                  </a:cubicBezTo>
                  <a:cubicBezTo>
                    <a:pt x="13003" y="20518"/>
                    <a:pt x="12235" y="20445"/>
                    <a:pt x="11491" y="20066"/>
                  </a:cubicBezTo>
                  <a:cubicBezTo>
                    <a:pt x="10414" y="19516"/>
                    <a:pt x="9785" y="18598"/>
                    <a:pt x="9232" y="17649"/>
                  </a:cubicBezTo>
                  <a:cubicBezTo>
                    <a:pt x="8906" y="17092"/>
                    <a:pt x="8799" y="16314"/>
                    <a:pt x="8848" y="15656"/>
                  </a:cubicBezTo>
                  <a:cubicBezTo>
                    <a:pt x="8907" y="14886"/>
                    <a:pt x="8793" y="14106"/>
                    <a:pt x="9090" y="13324"/>
                  </a:cubicBezTo>
                  <a:cubicBezTo>
                    <a:pt x="9421" y="12451"/>
                    <a:pt x="9842" y="11671"/>
                    <a:pt x="10463" y="10987"/>
                  </a:cubicBezTo>
                  <a:cubicBezTo>
                    <a:pt x="10615" y="10817"/>
                    <a:pt x="10898" y="10681"/>
                    <a:pt x="10926" y="10497"/>
                  </a:cubicBezTo>
                  <a:cubicBezTo>
                    <a:pt x="11038" y="9782"/>
                    <a:pt x="11696" y="9572"/>
                    <a:pt x="12143" y="9368"/>
                  </a:cubicBezTo>
                  <a:cubicBezTo>
                    <a:pt x="12814" y="9062"/>
                    <a:pt x="13523" y="8912"/>
                    <a:pt x="14222" y="8912"/>
                  </a:cubicBezTo>
                  <a:close/>
                  <a:moveTo>
                    <a:pt x="5464" y="4922"/>
                  </a:moveTo>
                  <a:cubicBezTo>
                    <a:pt x="5624" y="4922"/>
                    <a:pt x="5740" y="5120"/>
                    <a:pt x="5847" y="5294"/>
                  </a:cubicBezTo>
                  <a:cubicBezTo>
                    <a:pt x="6177" y="5827"/>
                    <a:pt x="6676" y="6310"/>
                    <a:pt x="6876" y="6845"/>
                  </a:cubicBezTo>
                  <a:cubicBezTo>
                    <a:pt x="7169" y="7629"/>
                    <a:pt x="8108" y="8033"/>
                    <a:pt x="8025" y="9006"/>
                  </a:cubicBezTo>
                  <a:cubicBezTo>
                    <a:pt x="8002" y="9293"/>
                    <a:pt x="8328" y="9623"/>
                    <a:pt x="8478" y="9778"/>
                  </a:cubicBezTo>
                  <a:cubicBezTo>
                    <a:pt x="9167" y="10492"/>
                    <a:pt x="8685" y="11004"/>
                    <a:pt x="8354" y="11588"/>
                  </a:cubicBezTo>
                  <a:cubicBezTo>
                    <a:pt x="8112" y="12014"/>
                    <a:pt x="8034" y="12501"/>
                    <a:pt x="7919" y="12974"/>
                  </a:cubicBezTo>
                  <a:cubicBezTo>
                    <a:pt x="7582" y="14360"/>
                    <a:pt x="7611" y="15712"/>
                    <a:pt x="7960" y="17116"/>
                  </a:cubicBezTo>
                  <a:cubicBezTo>
                    <a:pt x="8100" y="17675"/>
                    <a:pt x="8240" y="18358"/>
                    <a:pt x="8517" y="18700"/>
                  </a:cubicBezTo>
                  <a:cubicBezTo>
                    <a:pt x="9091" y="19407"/>
                    <a:pt x="9551" y="20229"/>
                    <a:pt x="10399" y="20764"/>
                  </a:cubicBezTo>
                  <a:cubicBezTo>
                    <a:pt x="11340" y="21357"/>
                    <a:pt x="12297" y="21774"/>
                    <a:pt x="13369" y="21786"/>
                  </a:cubicBezTo>
                  <a:cubicBezTo>
                    <a:pt x="13501" y="21788"/>
                    <a:pt x="13633" y="21789"/>
                    <a:pt x="13765" y="21789"/>
                  </a:cubicBezTo>
                  <a:cubicBezTo>
                    <a:pt x="14867" y="21789"/>
                    <a:pt x="15971" y="21702"/>
                    <a:pt x="16935" y="20990"/>
                  </a:cubicBezTo>
                  <a:cubicBezTo>
                    <a:pt x="17335" y="20695"/>
                    <a:pt x="18011" y="20800"/>
                    <a:pt x="18170" y="20141"/>
                  </a:cubicBezTo>
                  <a:cubicBezTo>
                    <a:pt x="19019" y="20137"/>
                    <a:pt x="19239" y="19354"/>
                    <a:pt x="19662" y="18868"/>
                  </a:cubicBezTo>
                  <a:cubicBezTo>
                    <a:pt x="20156" y="18302"/>
                    <a:pt x="20191" y="17505"/>
                    <a:pt x="20398" y="16799"/>
                  </a:cubicBezTo>
                  <a:cubicBezTo>
                    <a:pt x="20616" y="16053"/>
                    <a:pt x="20730" y="15298"/>
                    <a:pt x="20670" y="14519"/>
                  </a:cubicBezTo>
                  <a:cubicBezTo>
                    <a:pt x="20659" y="14382"/>
                    <a:pt x="20742" y="14325"/>
                    <a:pt x="20874" y="14292"/>
                  </a:cubicBezTo>
                  <a:cubicBezTo>
                    <a:pt x="22879" y="13802"/>
                    <a:pt x="24700" y="12860"/>
                    <a:pt x="26537" y="11962"/>
                  </a:cubicBezTo>
                  <a:cubicBezTo>
                    <a:pt x="26690" y="11887"/>
                    <a:pt x="26819" y="11843"/>
                    <a:pt x="26927" y="11843"/>
                  </a:cubicBezTo>
                  <a:cubicBezTo>
                    <a:pt x="27112" y="11843"/>
                    <a:pt x="27239" y="11971"/>
                    <a:pt x="27323" y="12296"/>
                  </a:cubicBezTo>
                  <a:cubicBezTo>
                    <a:pt x="27526" y="13079"/>
                    <a:pt x="27604" y="13900"/>
                    <a:pt x="27473" y="14654"/>
                  </a:cubicBezTo>
                  <a:cubicBezTo>
                    <a:pt x="27322" y="15532"/>
                    <a:pt x="26965" y="16403"/>
                    <a:pt x="26791" y="17273"/>
                  </a:cubicBezTo>
                  <a:cubicBezTo>
                    <a:pt x="26640" y="18025"/>
                    <a:pt x="26316" y="18649"/>
                    <a:pt x="25990" y="19293"/>
                  </a:cubicBezTo>
                  <a:cubicBezTo>
                    <a:pt x="25874" y="19520"/>
                    <a:pt x="25782" y="19654"/>
                    <a:pt x="25823" y="19953"/>
                  </a:cubicBezTo>
                  <a:cubicBezTo>
                    <a:pt x="25887" y="20398"/>
                    <a:pt x="25483" y="20894"/>
                    <a:pt x="25219" y="21057"/>
                  </a:cubicBezTo>
                  <a:cubicBezTo>
                    <a:pt x="24656" y="21408"/>
                    <a:pt x="24717" y="22058"/>
                    <a:pt x="24302" y="22480"/>
                  </a:cubicBezTo>
                  <a:cubicBezTo>
                    <a:pt x="24060" y="22727"/>
                    <a:pt x="23837" y="23130"/>
                    <a:pt x="23564" y="23452"/>
                  </a:cubicBezTo>
                  <a:cubicBezTo>
                    <a:pt x="22249" y="25008"/>
                    <a:pt x="20548" y="25939"/>
                    <a:pt x="18710" y="26736"/>
                  </a:cubicBezTo>
                  <a:cubicBezTo>
                    <a:pt x="18049" y="27023"/>
                    <a:pt x="17270" y="27177"/>
                    <a:pt x="16742" y="27808"/>
                  </a:cubicBezTo>
                  <a:cubicBezTo>
                    <a:pt x="16540" y="28050"/>
                    <a:pt x="16084" y="28066"/>
                    <a:pt x="15714" y="28084"/>
                  </a:cubicBezTo>
                  <a:cubicBezTo>
                    <a:pt x="14894" y="28084"/>
                    <a:pt x="14073" y="28095"/>
                    <a:pt x="13253" y="28095"/>
                  </a:cubicBezTo>
                  <a:cubicBezTo>
                    <a:pt x="12615" y="28095"/>
                    <a:pt x="11977" y="28089"/>
                    <a:pt x="11340" y="28066"/>
                  </a:cubicBezTo>
                  <a:cubicBezTo>
                    <a:pt x="10764" y="28047"/>
                    <a:pt x="10333" y="27558"/>
                    <a:pt x="9784" y="27357"/>
                  </a:cubicBezTo>
                  <a:cubicBezTo>
                    <a:pt x="8476" y="26878"/>
                    <a:pt x="7270" y="26150"/>
                    <a:pt x="6142" y="25337"/>
                  </a:cubicBezTo>
                  <a:cubicBezTo>
                    <a:pt x="4951" y="24479"/>
                    <a:pt x="3960" y="23395"/>
                    <a:pt x="3275" y="22086"/>
                  </a:cubicBezTo>
                  <a:cubicBezTo>
                    <a:pt x="2924" y="21414"/>
                    <a:pt x="2764" y="20642"/>
                    <a:pt x="2417" y="19967"/>
                  </a:cubicBezTo>
                  <a:cubicBezTo>
                    <a:pt x="1946" y="19048"/>
                    <a:pt x="1645" y="18074"/>
                    <a:pt x="1446" y="17085"/>
                  </a:cubicBezTo>
                  <a:cubicBezTo>
                    <a:pt x="1192" y="15821"/>
                    <a:pt x="764" y="14468"/>
                    <a:pt x="1299" y="13249"/>
                  </a:cubicBezTo>
                  <a:cubicBezTo>
                    <a:pt x="1776" y="12159"/>
                    <a:pt x="1803" y="11021"/>
                    <a:pt x="2085" y="9920"/>
                  </a:cubicBezTo>
                  <a:cubicBezTo>
                    <a:pt x="2281" y="9155"/>
                    <a:pt x="2782" y="8563"/>
                    <a:pt x="3121" y="7895"/>
                  </a:cubicBezTo>
                  <a:cubicBezTo>
                    <a:pt x="3609" y="6929"/>
                    <a:pt x="4482" y="6164"/>
                    <a:pt x="5081" y="5244"/>
                  </a:cubicBezTo>
                  <a:cubicBezTo>
                    <a:pt x="5234" y="5008"/>
                    <a:pt x="5359" y="4922"/>
                    <a:pt x="5464" y="4922"/>
                  </a:cubicBezTo>
                  <a:close/>
                  <a:moveTo>
                    <a:pt x="13926" y="0"/>
                  </a:moveTo>
                  <a:cubicBezTo>
                    <a:pt x="13541" y="0"/>
                    <a:pt x="13167" y="34"/>
                    <a:pt x="12810" y="153"/>
                  </a:cubicBezTo>
                  <a:cubicBezTo>
                    <a:pt x="12660" y="105"/>
                    <a:pt x="12518" y="85"/>
                    <a:pt x="12382" y="85"/>
                  </a:cubicBezTo>
                  <a:cubicBezTo>
                    <a:pt x="11875" y="85"/>
                    <a:pt x="11446" y="362"/>
                    <a:pt x="11003" y="482"/>
                  </a:cubicBezTo>
                  <a:cubicBezTo>
                    <a:pt x="10099" y="731"/>
                    <a:pt x="9216" y="1083"/>
                    <a:pt x="8356" y="1463"/>
                  </a:cubicBezTo>
                  <a:cubicBezTo>
                    <a:pt x="7438" y="1867"/>
                    <a:pt x="6594" y="2361"/>
                    <a:pt x="5789" y="3026"/>
                  </a:cubicBezTo>
                  <a:cubicBezTo>
                    <a:pt x="4548" y="4048"/>
                    <a:pt x="4567" y="3999"/>
                    <a:pt x="3702" y="5389"/>
                  </a:cubicBezTo>
                  <a:cubicBezTo>
                    <a:pt x="3321" y="6002"/>
                    <a:pt x="2859" y="6674"/>
                    <a:pt x="2302" y="7193"/>
                  </a:cubicBezTo>
                  <a:cubicBezTo>
                    <a:pt x="1692" y="7761"/>
                    <a:pt x="1498" y="8540"/>
                    <a:pt x="1194" y="9236"/>
                  </a:cubicBezTo>
                  <a:cubicBezTo>
                    <a:pt x="844" y="10039"/>
                    <a:pt x="629" y="10916"/>
                    <a:pt x="544" y="11826"/>
                  </a:cubicBezTo>
                  <a:cubicBezTo>
                    <a:pt x="412" y="13234"/>
                    <a:pt x="0" y="14621"/>
                    <a:pt x="316" y="16054"/>
                  </a:cubicBezTo>
                  <a:cubicBezTo>
                    <a:pt x="436" y="16608"/>
                    <a:pt x="488" y="17185"/>
                    <a:pt x="675" y="17715"/>
                  </a:cubicBezTo>
                  <a:cubicBezTo>
                    <a:pt x="937" y="18461"/>
                    <a:pt x="1040" y="19246"/>
                    <a:pt x="1401" y="19974"/>
                  </a:cubicBezTo>
                  <a:cubicBezTo>
                    <a:pt x="1719" y="20614"/>
                    <a:pt x="2045" y="21294"/>
                    <a:pt x="2257" y="21946"/>
                  </a:cubicBezTo>
                  <a:cubicBezTo>
                    <a:pt x="2751" y="23461"/>
                    <a:pt x="3838" y="24477"/>
                    <a:pt x="4805" y="25606"/>
                  </a:cubicBezTo>
                  <a:cubicBezTo>
                    <a:pt x="5461" y="26372"/>
                    <a:pt x="6347" y="26851"/>
                    <a:pt x="7216" y="27339"/>
                  </a:cubicBezTo>
                  <a:cubicBezTo>
                    <a:pt x="7709" y="27617"/>
                    <a:pt x="8158" y="27967"/>
                    <a:pt x="8721" y="28123"/>
                  </a:cubicBezTo>
                  <a:cubicBezTo>
                    <a:pt x="9753" y="28413"/>
                    <a:pt x="10762" y="28802"/>
                    <a:pt x="11824" y="28954"/>
                  </a:cubicBezTo>
                  <a:cubicBezTo>
                    <a:pt x="12576" y="29062"/>
                    <a:pt x="13329" y="29158"/>
                    <a:pt x="14082" y="29158"/>
                  </a:cubicBezTo>
                  <a:cubicBezTo>
                    <a:pt x="14745" y="29158"/>
                    <a:pt x="15408" y="29083"/>
                    <a:pt x="16072" y="28878"/>
                  </a:cubicBezTo>
                  <a:cubicBezTo>
                    <a:pt x="16813" y="28649"/>
                    <a:pt x="17572" y="28519"/>
                    <a:pt x="18268" y="28119"/>
                  </a:cubicBezTo>
                  <a:cubicBezTo>
                    <a:pt x="18363" y="28064"/>
                    <a:pt x="18479" y="28049"/>
                    <a:pt x="18604" y="28049"/>
                  </a:cubicBezTo>
                  <a:cubicBezTo>
                    <a:pt x="18760" y="28049"/>
                    <a:pt x="18929" y="28073"/>
                    <a:pt x="19083" y="28073"/>
                  </a:cubicBezTo>
                  <a:cubicBezTo>
                    <a:pt x="19254" y="28073"/>
                    <a:pt x="19407" y="28043"/>
                    <a:pt x="19506" y="27920"/>
                  </a:cubicBezTo>
                  <a:cubicBezTo>
                    <a:pt x="19976" y="27330"/>
                    <a:pt x="20716" y="27332"/>
                    <a:pt x="21246" y="26922"/>
                  </a:cubicBezTo>
                  <a:cubicBezTo>
                    <a:pt x="21746" y="26535"/>
                    <a:pt x="22225" y="26108"/>
                    <a:pt x="22763" y="25784"/>
                  </a:cubicBezTo>
                  <a:cubicBezTo>
                    <a:pt x="23736" y="25196"/>
                    <a:pt x="24647" y="24567"/>
                    <a:pt x="25141" y="23490"/>
                  </a:cubicBezTo>
                  <a:cubicBezTo>
                    <a:pt x="25225" y="23306"/>
                    <a:pt x="25319" y="23052"/>
                    <a:pt x="25408" y="22955"/>
                  </a:cubicBezTo>
                  <a:cubicBezTo>
                    <a:pt x="25661" y="22680"/>
                    <a:pt x="25889" y="22397"/>
                    <a:pt x="26124" y="22117"/>
                  </a:cubicBezTo>
                  <a:cubicBezTo>
                    <a:pt x="26529" y="21634"/>
                    <a:pt x="26283" y="20851"/>
                    <a:pt x="26948" y="20552"/>
                  </a:cubicBezTo>
                  <a:cubicBezTo>
                    <a:pt x="26984" y="20537"/>
                    <a:pt x="27007" y="20479"/>
                    <a:pt x="27020" y="20436"/>
                  </a:cubicBezTo>
                  <a:cubicBezTo>
                    <a:pt x="27335" y="19367"/>
                    <a:pt x="27841" y="18368"/>
                    <a:pt x="28075" y="17262"/>
                  </a:cubicBezTo>
                  <a:cubicBezTo>
                    <a:pt x="28377" y="15841"/>
                    <a:pt x="28787" y="14452"/>
                    <a:pt x="28718" y="12972"/>
                  </a:cubicBezTo>
                  <a:cubicBezTo>
                    <a:pt x="28686" y="12300"/>
                    <a:pt x="28292" y="11783"/>
                    <a:pt x="28146" y="11164"/>
                  </a:cubicBezTo>
                  <a:cubicBezTo>
                    <a:pt x="27676" y="9169"/>
                    <a:pt x="27059" y="7251"/>
                    <a:pt x="25489" y="5772"/>
                  </a:cubicBezTo>
                  <a:cubicBezTo>
                    <a:pt x="24778" y="5104"/>
                    <a:pt x="24236" y="4259"/>
                    <a:pt x="23575" y="3533"/>
                  </a:cubicBezTo>
                  <a:cubicBezTo>
                    <a:pt x="22766" y="2642"/>
                    <a:pt x="21775" y="1988"/>
                    <a:pt x="20693" y="1460"/>
                  </a:cubicBezTo>
                  <a:cubicBezTo>
                    <a:pt x="20280" y="1259"/>
                    <a:pt x="19844" y="1427"/>
                    <a:pt x="19391" y="1177"/>
                  </a:cubicBezTo>
                  <a:cubicBezTo>
                    <a:pt x="18065" y="444"/>
                    <a:pt x="16601" y="119"/>
                    <a:pt x="15068" y="50"/>
                  </a:cubicBezTo>
                  <a:cubicBezTo>
                    <a:pt x="14682" y="32"/>
                    <a:pt x="14299" y="0"/>
                    <a:pt x="1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 rot="4644446">
              <a:off x="5108605" y="2028639"/>
              <a:ext cx="1092374" cy="943100"/>
            </a:xfrm>
            <a:custGeom>
              <a:avLst/>
              <a:gdLst/>
              <a:ahLst/>
              <a:cxnLst/>
              <a:rect l="l" t="t" r="r" b="b"/>
              <a:pathLst>
                <a:path w="26842" h="23174" extrusionOk="0">
                  <a:moveTo>
                    <a:pt x="4701" y="1"/>
                  </a:moveTo>
                  <a:cubicBezTo>
                    <a:pt x="4596" y="1"/>
                    <a:pt x="4471" y="87"/>
                    <a:pt x="4318" y="323"/>
                  </a:cubicBezTo>
                  <a:cubicBezTo>
                    <a:pt x="3719" y="1243"/>
                    <a:pt x="2846" y="2008"/>
                    <a:pt x="2358" y="2974"/>
                  </a:cubicBezTo>
                  <a:cubicBezTo>
                    <a:pt x="2019" y="3642"/>
                    <a:pt x="1518" y="4234"/>
                    <a:pt x="1322" y="4999"/>
                  </a:cubicBezTo>
                  <a:cubicBezTo>
                    <a:pt x="1040" y="6100"/>
                    <a:pt x="1013" y="7238"/>
                    <a:pt x="536" y="8328"/>
                  </a:cubicBezTo>
                  <a:cubicBezTo>
                    <a:pt x="1" y="9547"/>
                    <a:pt x="429" y="10900"/>
                    <a:pt x="683" y="12164"/>
                  </a:cubicBezTo>
                  <a:cubicBezTo>
                    <a:pt x="882" y="13153"/>
                    <a:pt x="1183" y="14127"/>
                    <a:pt x="1654" y="15046"/>
                  </a:cubicBezTo>
                  <a:cubicBezTo>
                    <a:pt x="2001" y="15721"/>
                    <a:pt x="2161" y="16493"/>
                    <a:pt x="2512" y="17165"/>
                  </a:cubicBezTo>
                  <a:cubicBezTo>
                    <a:pt x="3197" y="18474"/>
                    <a:pt x="4188" y="19558"/>
                    <a:pt x="5379" y="20416"/>
                  </a:cubicBezTo>
                  <a:cubicBezTo>
                    <a:pt x="6507" y="21229"/>
                    <a:pt x="7713" y="21957"/>
                    <a:pt x="9021" y="22436"/>
                  </a:cubicBezTo>
                  <a:cubicBezTo>
                    <a:pt x="9570" y="22637"/>
                    <a:pt x="10001" y="23126"/>
                    <a:pt x="10577" y="23145"/>
                  </a:cubicBezTo>
                  <a:cubicBezTo>
                    <a:pt x="11214" y="23168"/>
                    <a:pt x="11852" y="23174"/>
                    <a:pt x="12490" y="23174"/>
                  </a:cubicBezTo>
                  <a:cubicBezTo>
                    <a:pt x="13310" y="23174"/>
                    <a:pt x="14131" y="23163"/>
                    <a:pt x="14951" y="23163"/>
                  </a:cubicBezTo>
                  <a:cubicBezTo>
                    <a:pt x="15321" y="23145"/>
                    <a:pt x="15777" y="23129"/>
                    <a:pt x="15979" y="22887"/>
                  </a:cubicBezTo>
                  <a:cubicBezTo>
                    <a:pt x="16507" y="22256"/>
                    <a:pt x="17286" y="22102"/>
                    <a:pt x="17947" y="21815"/>
                  </a:cubicBezTo>
                  <a:cubicBezTo>
                    <a:pt x="19785" y="21018"/>
                    <a:pt x="21486" y="20087"/>
                    <a:pt x="22801" y="18531"/>
                  </a:cubicBezTo>
                  <a:cubicBezTo>
                    <a:pt x="23074" y="18209"/>
                    <a:pt x="23297" y="17806"/>
                    <a:pt x="23539" y="17559"/>
                  </a:cubicBezTo>
                  <a:cubicBezTo>
                    <a:pt x="23954" y="17137"/>
                    <a:pt x="23893" y="16487"/>
                    <a:pt x="24456" y="16136"/>
                  </a:cubicBezTo>
                  <a:cubicBezTo>
                    <a:pt x="24720" y="15973"/>
                    <a:pt x="25124" y="15477"/>
                    <a:pt x="25060" y="15032"/>
                  </a:cubicBezTo>
                  <a:cubicBezTo>
                    <a:pt x="25019" y="14733"/>
                    <a:pt x="25111" y="14599"/>
                    <a:pt x="25227" y="14372"/>
                  </a:cubicBezTo>
                  <a:cubicBezTo>
                    <a:pt x="25553" y="13728"/>
                    <a:pt x="25877" y="13104"/>
                    <a:pt x="26028" y="12352"/>
                  </a:cubicBezTo>
                  <a:cubicBezTo>
                    <a:pt x="26202" y="11482"/>
                    <a:pt x="26559" y="10611"/>
                    <a:pt x="26710" y="9733"/>
                  </a:cubicBezTo>
                  <a:cubicBezTo>
                    <a:pt x="26841" y="8979"/>
                    <a:pt x="26763" y="8158"/>
                    <a:pt x="26560" y="7375"/>
                  </a:cubicBezTo>
                  <a:cubicBezTo>
                    <a:pt x="26476" y="7050"/>
                    <a:pt x="26349" y="6922"/>
                    <a:pt x="26164" y="6922"/>
                  </a:cubicBezTo>
                  <a:cubicBezTo>
                    <a:pt x="26056" y="6922"/>
                    <a:pt x="25927" y="6966"/>
                    <a:pt x="25774" y="7041"/>
                  </a:cubicBezTo>
                  <a:cubicBezTo>
                    <a:pt x="23937" y="7939"/>
                    <a:pt x="22116" y="8881"/>
                    <a:pt x="20111" y="9371"/>
                  </a:cubicBezTo>
                  <a:cubicBezTo>
                    <a:pt x="19979" y="9404"/>
                    <a:pt x="19896" y="9461"/>
                    <a:pt x="19907" y="9598"/>
                  </a:cubicBezTo>
                  <a:cubicBezTo>
                    <a:pt x="19967" y="10377"/>
                    <a:pt x="19853" y="11132"/>
                    <a:pt x="19635" y="11878"/>
                  </a:cubicBezTo>
                  <a:cubicBezTo>
                    <a:pt x="19428" y="12584"/>
                    <a:pt x="19393" y="13381"/>
                    <a:pt x="18899" y="13947"/>
                  </a:cubicBezTo>
                  <a:cubicBezTo>
                    <a:pt x="18476" y="14433"/>
                    <a:pt x="18256" y="15216"/>
                    <a:pt x="17407" y="15220"/>
                  </a:cubicBezTo>
                  <a:cubicBezTo>
                    <a:pt x="17248" y="15879"/>
                    <a:pt x="16572" y="15774"/>
                    <a:pt x="16172" y="16069"/>
                  </a:cubicBezTo>
                  <a:cubicBezTo>
                    <a:pt x="15208" y="16781"/>
                    <a:pt x="14104" y="16868"/>
                    <a:pt x="13002" y="16868"/>
                  </a:cubicBezTo>
                  <a:cubicBezTo>
                    <a:pt x="12870" y="16868"/>
                    <a:pt x="12738" y="16867"/>
                    <a:pt x="12606" y="16865"/>
                  </a:cubicBezTo>
                  <a:cubicBezTo>
                    <a:pt x="11534" y="16853"/>
                    <a:pt x="10577" y="16436"/>
                    <a:pt x="9636" y="15843"/>
                  </a:cubicBezTo>
                  <a:cubicBezTo>
                    <a:pt x="8788" y="15308"/>
                    <a:pt x="8328" y="14486"/>
                    <a:pt x="7754" y="13779"/>
                  </a:cubicBezTo>
                  <a:cubicBezTo>
                    <a:pt x="7477" y="13437"/>
                    <a:pt x="7337" y="12754"/>
                    <a:pt x="7197" y="12195"/>
                  </a:cubicBezTo>
                  <a:cubicBezTo>
                    <a:pt x="6848" y="10791"/>
                    <a:pt x="6819" y="9439"/>
                    <a:pt x="7156" y="8053"/>
                  </a:cubicBezTo>
                  <a:cubicBezTo>
                    <a:pt x="7271" y="7580"/>
                    <a:pt x="7349" y="7093"/>
                    <a:pt x="7591" y="6667"/>
                  </a:cubicBezTo>
                  <a:cubicBezTo>
                    <a:pt x="7922" y="6083"/>
                    <a:pt x="8404" y="5571"/>
                    <a:pt x="7715" y="4857"/>
                  </a:cubicBezTo>
                  <a:cubicBezTo>
                    <a:pt x="7565" y="4702"/>
                    <a:pt x="7239" y="4372"/>
                    <a:pt x="7262" y="4085"/>
                  </a:cubicBezTo>
                  <a:cubicBezTo>
                    <a:pt x="7345" y="3112"/>
                    <a:pt x="6406" y="2708"/>
                    <a:pt x="6113" y="1924"/>
                  </a:cubicBezTo>
                  <a:cubicBezTo>
                    <a:pt x="5913" y="1389"/>
                    <a:pt x="5414" y="906"/>
                    <a:pt x="5084" y="373"/>
                  </a:cubicBezTo>
                  <a:cubicBezTo>
                    <a:pt x="4977" y="199"/>
                    <a:pt x="4861" y="1"/>
                    <a:pt x="4701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 rot="4644446">
              <a:off x="5632877" y="2273616"/>
              <a:ext cx="830289" cy="487543"/>
            </a:xfrm>
            <a:custGeom>
              <a:avLst/>
              <a:gdLst/>
              <a:ahLst/>
              <a:cxnLst/>
              <a:rect l="l" t="t" r="r" b="b"/>
              <a:pathLst>
                <a:path w="20402" h="11980" extrusionOk="0">
                  <a:moveTo>
                    <a:pt x="8031" y="0"/>
                  </a:moveTo>
                  <a:cubicBezTo>
                    <a:pt x="7691" y="0"/>
                    <a:pt x="7350" y="19"/>
                    <a:pt x="7007" y="20"/>
                  </a:cubicBezTo>
                  <a:cubicBezTo>
                    <a:pt x="6780" y="21"/>
                    <a:pt x="6565" y="157"/>
                    <a:pt x="6297" y="157"/>
                  </a:cubicBezTo>
                  <a:cubicBezTo>
                    <a:pt x="6197" y="157"/>
                    <a:pt x="6091" y="138"/>
                    <a:pt x="5973" y="87"/>
                  </a:cubicBezTo>
                  <a:cubicBezTo>
                    <a:pt x="5056" y="345"/>
                    <a:pt x="4045" y="574"/>
                    <a:pt x="3075" y="921"/>
                  </a:cubicBezTo>
                  <a:cubicBezTo>
                    <a:pt x="2450" y="1145"/>
                    <a:pt x="1938" y="1683"/>
                    <a:pt x="1259" y="1783"/>
                  </a:cubicBezTo>
                  <a:cubicBezTo>
                    <a:pt x="739" y="1860"/>
                    <a:pt x="652" y="2476"/>
                    <a:pt x="146" y="2547"/>
                  </a:cubicBezTo>
                  <a:cubicBezTo>
                    <a:pt x="0" y="2568"/>
                    <a:pt x="80" y="2781"/>
                    <a:pt x="151" y="2900"/>
                  </a:cubicBezTo>
                  <a:cubicBezTo>
                    <a:pt x="533" y="3537"/>
                    <a:pt x="941" y="4160"/>
                    <a:pt x="1298" y="4811"/>
                  </a:cubicBezTo>
                  <a:cubicBezTo>
                    <a:pt x="1883" y="5880"/>
                    <a:pt x="2795" y="6748"/>
                    <a:pt x="3218" y="7910"/>
                  </a:cubicBezTo>
                  <a:cubicBezTo>
                    <a:pt x="3267" y="8044"/>
                    <a:pt x="3372" y="8112"/>
                    <a:pt x="3439" y="8112"/>
                  </a:cubicBezTo>
                  <a:cubicBezTo>
                    <a:pt x="3465" y="8112"/>
                    <a:pt x="3485" y="8101"/>
                    <a:pt x="3493" y="8080"/>
                  </a:cubicBezTo>
                  <a:cubicBezTo>
                    <a:pt x="3735" y="7441"/>
                    <a:pt x="4348" y="7394"/>
                    <a:pt x="4844" y="7125"/>
                  </a:cubicBezTo>
                  <a:cubicBezTo>
                    <a:pt x="5303" y="6877"/>
                    <a:pt x="5793" y="6570"/>
                    <a:pt x="6254" y="6494"/>
                  </a:cubicBezTo>
                  <a:cubicBezTo>
                    <a:pt x="6627" y="6433"/>
                    <a:pt x="6991" y="6404"/>
                    <a:pt x="7348" y="6404"/>
                  </a:cubicBezTo>
                  <a:cubicBezTo>
                    <a:pt x="9051" y="6404"/>
                    <a:pt x="10577" y="7074"/>
                    <a:pt x="11968" y="8199"/>
                  </a:cubicBezTo>
                  <a:cubicBezTo>
                    <a:pt x="13072" y="9089"/>
                    <a:pt x="13802" y="10153"/>
                    <a:pt x="13981" y="11581"/>
                  </a:cubicBezTo>
                  <a:cubicBezTo>
                    <a:pt x="14015" y="11852"/>
                    <a:pt x="14193" y="11979"/>
                    <a:pt x="14430" y="11979"/>
                  </a:cubicBezTo>
                  <a:cubicBezTo>
                    <a:pt x="14507" y="11979"/>
                    <a:pt x="14590" y="11966"/>
                    <a:pt x="14677" y="11939"/>
                  </a:cubicBezTo>
                  <a:cubicBezTo>
                    <a:pt x="15269" y="11760"/>
                    <a:pt x="15842" y="11483"/>
                    <a:pt x="16387" y="11231"/>
                  </a:cubicBezTo>
                  <a:cubicBezTo>
                    <a:pt x="17526" y="10702"/>
                    <a:pt x="18684" y="10210"/>
                    <a:pt x="19831" y="9700"/>
                  </a:cubicBezTo>
                  <a:cubicBezTo>
                    <a:pt x="20344" y="9471"/>
                    <a:pt x="20401" y="9111"/>
                    <a:pt x="20228" y="8802"/>
                  </a:cubicBezTo>
                  <a:cubicBezTo>
                    <a:pt x="19985" y="8366"/>
                    <a:pt x="19952" y="7859"/>
                    <a:pt x="19660" y="7450"/>
                  </a:cubicBezTo>
                  <a:cubicBezTo>
                    <a:pt x="19561" y="7311"/>
                    <a:pt x="19479" y="7162"/>
                    <a:pt x="19317" y="7136"/>
                  </a:cubicBezTo>
                  <a:cubicBezTo>
                    <a:pt x="18936" y="7078"/>
                    <a:pt x="18782" y="6789"/>
                    <a:pt x="18569" y="6523"/>
                  </a:cubicBezTo>
                  <a:cubicBezTo>
                    <a:pt x="18109" y="5948"/>
                    <a:pt x="17829" y="5242"/>
                    <a:pt x="17389" y="4691"/>
                  </a:cubicBezTo>
                  <a:cubicBezTo>
                    <a:pt x="16721" y="3852"/>
                    <a:pt x="15978" y="3050"/>
                    <a:pt x="15007" y="2469"/>
                  </a:cubicBezTo>
                  <a:cubicBezTo>
                    <a:pt x="14065" y="1903"/>
                    <a:pt x="13166" y="1261"/>
                    <a:pt x="12115" y="929"/>
                  </a:cubicBezTo>
                  <a:cubicBezTo>
                    <a:pt x="11365" y="693"/>
                    <a:pt x="10490" y="743"/>
                    <a:pt x="9823" y="383"/>
                  </a:cubicBezTo>
                  <a:cubicBezTo>
                    <a:pt x="9225" y="59"/>
                    <a:pt x="8630" y="0"/>
                    <a:pt x="803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40"/>
          <p:cNvSpPr/>
          <p:nvPr/>
        </p:nvSpPr>
        <p:spPr>
          <a:xfrm>
            <a:off x="6119441" y="3721580"/>
            <a:ext cx="3174" cy="3337"/>
          </a:xfrm>
          <a:custGeom>
            <a:avLst/>
            <a:gdLst/>
            <a:ahLst/>
            <a:cxnLst/>
            <a:rect l="l" t="t" r="r" b="b"/>
            <a:pathLst>
              <a:path w="78" h="82" extrusionOk="0">
                <a:moveTo>
                  <a:pt x="42" y="1"/>
                </a:moveTo>
                <a:cubicBezTo>
                  <a:pt x="27" y="13"/>
                  <a:pt x="3" y="25"/>
                  <a:pt x="1" y="39"/>
                </a:cubicBezTo>
                <a:cubicBezTo>
                  <a:pt x="0" y="51"/>
                  <a:pt x="22" y="67"/>
                  <a:pt x="34" y="81"/>
                </a:cubicBezTo>
                <a:lnTo>
                  <a:pt x="77" y="45"/>
                </a:lnTo>
                <a:cubicBezTo>
                  <a:pt x="65" y="30"/>
                  <a:pt x="53" y="15"/>
                  <a:pt x="42" y="1"/>
                </a:cubicBezTo>
                <a:close/>
              </a:path>
            </a:pathLst>
          </a:custGeom>
          <a:solidFill>
            <a:srgbClr val="B8E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0"/>
          <p:cNvSpPr/>
          <p:nvPr/>
        </p:nvSpPr>
        <p:spPr>
          <a:xfrm>
            <a:off x="6481923" y="3720278"/>
            <a:ext cx="1309564" cy="70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" name="Google Shape;1222;p40"/>
          <p:cNvGrpSpPr/>
          <p:nvPr/>
        </p:nvGrpSpPr>
        <p:grpSpPr>
          <a:xfrm>
            <a:off x="5147450" y="3212550"/>
            <a:ext cx="1171600" cy="1186658"/>
            <a:chOff x="5147450" y="3212550"/>
            <a:chExt cx="1171600" cy="1186658"/>
          </a:xfrm>
        </p:grpSpPr>
        <p:sp>
          <p:nvSpPr>
            <p:cNvPr id="1223" name="Google Shape;1223;p40"/>
            <p:cNvSpPr/>
            <p:nvPr/>
          </p:nvSpPr>
          <p:spPr>
            <a:xfrm>
              <a:off x="5554739" y="4346211"/>
              <a:ext cx="11965" cy="10378"/>
            </a:xfrm>
            <a:custGeom>
              <a:avLst/>
              <a:gdLst/>
              <a:ahLst/>
              <a:cxnLst/>
              <a:rect l="l" t="t" r="r" b="b"/>
              <a:pathLst>
                <a:path w="294" h="255" extrusionOk="0">
                  <a:moveTo>
                    <a:pt x="161" y="1"/>
                  </a:moveTo>
                  <a:cubicBezTo>
                    <a:pt x="151" y="1"/>
                    <a:pt x="140" y="2"/>
                    <a:pt x="129" y="6"/>
                  </a:cubicBezTo>
                  <a:cubicBezTo>
                    <a:pt x="65" y="24"/>
                    <a:pt x="0" y="66"/>
                    <a:pt x="25" y="147"/>
                  </a:cubicBezTo>
                  <a:cubicBezTo>
                    <a:pt x="41" y="203"/>
                    <a:pt x="71" y="255"/>
                    <a:pt x="137" y="255"/>
                  </a:cubicBezTo>
                  <a:cubicBezTo>
                    <a:pt x="147" y="255"/>
                    <a:pt x="157" y="254"/>
                    <a:pt x="169" y="251"/>
                  </a:cubicBezTo>
                  <a:cubicBezTo>
                    <a:pt x="231" y="227"/>
                    <a:pt x="294" y="193"/>
                    <a:pt x="269" y="110"/>
                  </a:cubicBezTo>
                  <a:cubicBezTo>
                    <a:pt x="253" y="55"/>
                    <a:pt x="221" y="1"/>
                    <a:pt x="161" y="1"/>
                  </a:cubicBezTo>
                  <a:close/>
                </a:path>
              </a:pathLst>
            </a:custGeom>
            <a:solidFill>
              <a:srgbClr val="B8E5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5147450" y="3212550"/>
              <a:ext cx="1171600" cy="1186658"/>
            </a:xfrm>
            <a:custGeom>
              <a:avLst/>
              <a:gdLst/>
              <a:ahLst/>
              <a:cxnLst/>
              <a:rect l="l" t="t" r="r" b="b"/>
              <a:pathLst>
                <a:path w="28788" h="29158" extrusionOk="0">
                  <a:moveTo>
                    <a:pt x="14533" y="1180"/>
                  </a:moveTo>
                  <a:cubicBezTo>
                    <a:pt x="15132" y="1180"/>
                    <a:pt x="15727" y="1239"/>
                    <a:pt x="16325" y="1563"/>
                  </a:cubicBezTo>
                  <a:cubicBezTo>
                    <a:pt x="16992" y="1923"/>
                    <a:pt x="17867" y="1873"/>
                    <a:pt x="18617" y="2109"/>
                  </a:cubicBezTo>
                  <a:cubicBezTo>
                    <a:pt x="19668" y="2441"/>
                    <a:pt x="20567" y="3083"/>
                    <a:pt x="21509" y="3649"/>
                  </a:cubicBezTo>
                  <a:cubicBezTo>
                    <a:pt x="22480" y="4230"/>
                    <a:pt x="23223" y="5032"/>
                    <a:pt x="23891" y="5871"/>
                  </a:cubicBezTo>
                  <a:cubicBezTo>
                    <a:pt x="24331" y="6422"/>
                    <a:pt x="24611" y="7128"/>
                    <a:pt x="25071" y="7703"/>
                  </a:cubicBezTo>
                  <a:cubicBezTo>
                    <a:pt x="25284" y="7969"/>
                    <a:pt x="25438" y="8258"/>
                    <a:pt x="25819" y="8316"/>
                  </a:cubicBezTo>
                  <a:cubicBezTo>
                    <a:pt x="25981" y="8342"/>
                    <a:pt x="26063" y="8491"/>
                    <a:pt x="26162" y="8630"/>
                  </a:cubicBezTo>
                  <a:cubicBezTo>
                    <a:pt x="26454" y="9039"/>
                    <a:pt x="26487" y="9546"/>
                    <a:pt x="26730" y="9982"/>
                  </a:cubicBezTo>
                  <a:cubicBezTo>
                    <a:pt x="26903" y="10291"/>
                    <a:pt x="26846" y="10651"/>
                    <a:pt x="26333" y="10880"/>
                  </a:cubicBezTo>
                  <a:cubicBezTo>
                    <a:pt x="25186" y="11390"/>
                    <a:pt x="24028" y="11882"/>
                    <a:pt x="22889" y="12411"/>
                  </a:cubicBezTo>
                  <a:cubicBezTo>
                    <a:pt x="22344" y="12663"/>
                    <a:pt x="21771" y="12940"/>
                    <a:pt x="21179" y="13119"/>
                  </a:cubicBezTo>
                  <a:cubicBezTo>
                    <a:pt x="21092" y="13146"/>
                    <a:pt x="21009" y="13159"/>
                    <a:pt x="20932" y="13159"/>
                  </a:cubicBezTo>
                  <a:cubicBezTo>
                    <a:pt x="20695" y="13159"/>
                    <a:pt x="20517" y="13032"/>
                    <a:pt x="20483" y="12761"/>
                  </a:cubicBezTo>
                  <a:cubicBezTo>
                    <a:pt x="20304" y="11333"/>
                    <a:pt x="19574" y="10269"/>
                    <a:pt x="18470" y="9379"/>
                  </a:cubicBezTo>
                  <a:cubicBezTo>
                    <a:pt x="17079" y="8254"/>
                    <a:pt x="15553" y="7584"/>
                    <a:pt x="13850" y="7584"/>
                  </a:cubicBezTo>
                  <a:cubicBezTo>
                    <a:pt x="13493" y="7584"/>
                    <a:pt x="13129" y="7613"/>
                    <a:pt x="12756" y="7674"/>
                  </a:cubicBezTo>
                  <a:cubicBezTo>
                    <a:pt x="12295" y="7750"/>
                    <a:pt x="11805" y="8057"/>
                    <a:pt x="11346" y="8305"/>
                  </a:cubicBezTo>
                  <a:cubicBezTo>
                    <a:pt x="10850" y="8574"/>
                    <a:pt x="10237" y="8621"/>
                    <a:pt x="9995" y="9260"/>
                  </a:cubicBezTo>
                  <a:cubicBezTo>
                    <a:pt x="9987" y="9281"/>
                    <a:pt x="9967" y="9292"/>
                    <a:pt x="9941" y="9292"/>
                  </a:cubicBezTo>
                  <a:cubicBezTo>
                    <a:pt x="9874" y="9292"/>
                    <a:pt x="9769" y="9224"/>
                    <a:pt x="9720" y="9090"/>
                  </a:cubicBezTo>
                  <a:cubicBezTo>
                    <a:pt x="9297" y="7928"/>
                    <a:pt x="8385" y="7060"/>
                    <a:pt x="7800" y="5991"/>
                  </a:cubicBezTo>
                  <a:cubicBezTo>
                    <a:pt x="7443" y="5340"/>
                    <a:pt x="7035" y="4717"/>
                    <a:pt x="6653" y="4080"/>
                  </a:cubicBezTo>
                  <a:cubicBezTo>
                    <a:pt x="6582" y="3961"/>
                    <a:pt x="6502" y="3748"/>
                    <a:pt x="6648" y="3727"/>
                  </a:cubicBezTo>
                  <a:cubicBezTo>
                    <a:pt x="7154" y="3656"/>
                    <a:pt x="7241" y="3040"/>
                    <a:pt x="7761" y="2963"/>
                  </a:cubicBezTo>
                  <a:cubicBezTo>
                    <a:pt x="8440" y="2863"/>
                    <a:pt x="8952" y="2325"/>
                    <a:pt x="9577" y="2101"/>
                  </a:cubicBezTo>
                  <a:cubicBezTo>
                    <a:pt x="10547" y="1754"/>
                    <a:pt x="11558" y="1525"/>
                    <a:pt x="12475" y="1267"/>
                  </a:cubicBezTo>
                  <a:cubicBezTo>
                    <a:pt x="12593" y="1318"/>
                    <a:pt x="12699" y="1337"/>
                    <a:pt x="12799" y="1337"/>
                  </a:cubicBezTo>
                  <a:cubicBezTo>
                    <a:pt x="13067" y="1337"/>
                    <a:pt x="13282" y="1201"/>
                    <a:pt x="13509" y="1200"/>
                  </a:cubicBezTo>
                  <a:cubicBezTo>
                    <a:pt x="13852" y="1199"/>
                    <a:pt x="14193" y="1180"/>
                    <a:pt x="14533" y="1180"/>
                  </a:cubicBezTo>
                  <a:close/>
                  <a:moveTo>
                    <a:pt x="14222" y="8912"/>
                  </a:moveTo>
                  <a:cubicBezTo>
                    <a:pt x="15015" y="8912"/>
                    <a:pt x="15796" y="9104"/>
                    <a:pt x="16494" y="9479"/>
                  </a:cubicBezTo>
                  <a:cubicBezTo>
                    <a:pt x="18166" y="10374"/>
                    <a:pt x="19430" y="11789"/>
                    <a:pt x="19522" y="14062"/>
                  </a:cubicBezTo>
                  <a:cubicBezTo>
                    <a:pt x="19381" y="14552"/>
                    <a:pt x="19411" y="15243"/>
                    <a:pt x="19303" y="15917"/>
                  </a:cubicBezTo>
                  <a:cubicBezTo>
                    <a:pt x="19221" y="16429"/>
                    <a:pt x="19026" y="16978"/>
                    <a:pt x="18908" y="17436"/>
                  </a:cubicBezTo>
                  <a:cubicBezTo>
                    <a:pt x="18699" y="18245"/>
                    <a:pt x="17948" y="18890"/>
                    <a:pt x="17164" y="19387"/>
                  </a:cubicBezTo>
                  <a:cubicBezTo>
                    <a:pt x="16259" y="19961"/>
                    <a:pt x="15305" y="20480"/>
                    <a:pt x="14256" y="20510"/>
                  </a:cubicBezTo>
                  <a:cubicBezTo>
                    <a:pt x="14091" y="20515"/>
                    <a:pt x="13925" y="20518"/>
                    <a:pt x="13759" y="20518"/>
                  </a:cubicBezTo>
                  <a:cubicBezTo>
                    <a:pt x="13003" y="20518"/>
                    <a:pt x="12235" y="20445"/>
                    <a:pt x="11491" y="20066"/>
                  </a:cubicBezTo>
                  <a:cubicBezTo>
                    <a:pt x="10414" y="19516"/>
                    <a:pt x="9785" y="18598"/>
                    <a:pt x="9232" y="17649"/>
                  </a:cubicBezTo>
                  <a:cubicBezTo>
                    <a:pt x="8906" y="17092"/>
                    <a:pt x="8799" y="16314"/>
                    <a:pt x="8848" y="15656"/>
                  </a:cubicBezTo>
                  <a:cubicBezTo>
                    <a:pt x="8907" y="14886"/>
                    <a:pt x="8793" y="14106"/>
                    <a:pt x="9090" y="13324"/>
                  </a:cubicBezTo>
                  <a:cubicBezTo>
                    <a:pt x="9421" y="12451"/>
                    <a:pt x="9842" y="11671"/>
                    <a:pt x="10463" y="10987"/>
                  </a:cubicBezTo>
                  <a:cubicBezTo>
                    <a:pt x="10615" y="10817"/>
                    <a:pt x="10898" y="10681"/>
                    <a:pt x="10926" y="10497"/>
                  </a:cubicBezTo>
                  <a:cubicBezTo>
                    <a:pt x="11038" y="9782"/>
                    <a:pt x="11696" y="9572"/>
                    <a:pt x="12143" y="9368"/>
                  </a:cubicBezTo>
                  <a:cubicBezTo>
                    <a:pt x="12814" y="9062"/>
                    <a:pt x="13523" y="8912"/>
                    <a:pt x="14222" y="8912"/>
                  </a:cubicBezTo>
                  <a:close/>
                  <a:moveTo>
                    <a:pt x="5464" y="4922"/>
                  </a:moveTo>
                  <a:cubicBezTo>
                    <a:pt x="5624" y="4922"/>
                    <a:pt x="5740" y="5120"/>
                    <a:pt x="5847" y="5294"/>
                  </a:cubicBezTo>
                  <a:cubicBezTo>
                    <a:pt x="6177" y="5827"/>
                    <a:pt x="6676" y="6310"/>
                    <a:pt x="6876" y="6845"/>
                  </a:cubicBezTo>
                  <a:cubicBezTo>
                    <a:pt x="7169" y="7629"/>
                    <a:pt x="8108" y="8033"/>
                    <a:pt x="8025" y="9006"/>
                  </a:cubicBezTo>
                  <a:cubicBezTo>
                    <a:pt x="8002" y="9293"/>
                    <a:pt x="8328" y="9623"/>
                    <a:pt x="8478" y="9778"/>
                  </a:cubicBezTo>
                  <a:cubicBezTo>
                    <a:pt x="9167" y="10492"/>
                    <a:pt x="8685" y="11004"/>
                    <a:pt x="8354" y="11588"/>
                  </a:cubicBezTo>
                  <a:cubicBezTo>
                    <a:pt x="8112" y="12014"/>
                    <a:pt x="8034" y="12501"/>
                    <a:pt x="7919" y="12974"/>
                  </a:cubicBezTo>
                  <a:cubicBezTo>
                    <a:pt x="7582" y="14360"/>
                    <a:pt x="7611" y="15712"/>
                    <a:pt x="7960" y="17116"/>
                  </a:cubicBezTo>
                  <a:cubicBezTo>
                    <a:pt x="8100" y="17675"/>
                    <a:pt x="8240" y="18358"/>
                    <a:pt x="8517" y="18700"/>
                  </a:cubicBezTo>
                  <a:cubicBezTo>
                    <a:pt x="9091" y="19407"/>
                    <a:pt x="9551" y="20229"/>
                    <a:pt x="10399" y="20764"/>
                  </a:cubicBezTo>
                  <a:cubicBezTo>
                    <a:pt x="11340" y="21357"/>
                    <a:pt x="12297" y="21774"/>
                    <a:pt x="13369" y="21786"/>
                  </a:cubicBezTo>
                  <a:cubicBezTo>
                    <a:pt x="13501" y="21788"/>
                    <a:pt x="13633" y="21789"/>
                    <a:pt x="13765" y="21789"/>
                  </a:cubicBezTo>
                  <a:cubicBezTo>
                    <a:pt x="14867" y="21789"/>
                    <a:pt x="15971" y="21702"/>
                    <a:pt x="16935" y="20990"/>
                  </a:cubicBezTo>
                  <a:cubicBezTo>
                    <a:pt x="17335" y="20695"/>
                    <a:pt x="18011" y="20800"/>
                    <a:pt x="18170" y="20141"/>
                  </a:cubicBezTo>
                  <a:cubicBezTo>
                    <a:pt x="19019" y="20137"/>
                    <a:pt x="19239" y="19354"/>
                    <a:pt x="19662" y="18868"/>
                  </a:cubicBezTo>
                  <a:cubicBezTo>
                    <a:pt x="20156" y="18302"/>
                    <a:pt x="20191" y="17505"/>
                    <a:pt x="20398" y="16799"/>
                  </a:cubicBezTo>
                  <a:cubicBezTo>
                    <a:pt x="20616" y="16053"/>
                    <a:pt x="20730" y="15298"/>
                    <a:pt x="20670" y="14519"/>
                  </a:cubicBezTo>
                  <a:cubicBezTo>
                    <a:pt x="20659" y="14382"/>
                    <a:pt x="20742" y="14325"/>
                    <a:pt x="20874" y="14292"/>
                  </a:cubicBezTo>
                  <a:cubicBezTo>
                    <a:pt x="22879" y="13802"/>
                    <a:pt x="24700" y="12860"/>
                    <a:pt x="26537" y="11962"/>
                  </a:cubicBezTo>
                  <a:cubicBezTo>
                    <a:pt x="26690" y="11887"/>
                    <a:pt x="26819" y="11843"/>
                    <a:pt x="26927" y="11843"/>
                  </a:cubicBezTo>
                  <a:cubicBezTo>
                    <a:pt x="27112" y="11843"/>
                    <a:pt x="27239" y="11971"/>
                    <a:pt x="27323" y="12296"/>
                  </a:cubicBezTo>
                  <a:cubicBezTo>
                    <a:pt x="27526" y="13079"/>
                    <a:pt x="27604" y="13900"/>
                    <a:pt x="27473" y="14654"/>
                  </a:cubicBezTo>
                  <a:cubicBezTo>
                    <a:pt x="27322" y="15532"/>
                    <a:pt x="26965" y="16403"/>
                    <a:pt x="26791" y="17273"/>
                  </a:cubicBezTo>
                  <a:cubicBezTo>
                    <a:pt x="26640" y="18025"/>
                    <a:pt x="26316" y="18649"/>
                    <a:pt x="25990" y="19293"/>
                  </a:cubicBezTo>
                  <a:cubicBezTo>
                    <a:pt x="25874" y="19520"/>
                    <a:pt x="25782" y="19654"/>
                    <a:pt x="25823" y="19953"/>
                  </a:cubicBezTo>
                  <a:cubicBezTo>
                    <a:pt x="25887" y="20398"/>
                    <a:pt x="25483" y="20894"/>
                    <a:pt x="25219" y="21057"/>
                  </a:cubicBezTo>
                  <a:cubicBezTo>
                    <a:pt x="24656" y="21408"/>
                    <a:pt x="24717" y="22058"/>
                    <a:pt x="24302" y="22480"/>
                  </a:cubicBezTo>
                  <a:cubicBezTo>
                    <a:pt x="24060" y="22727"/>
                    <a:pt x="23837" y="23130"/>
                    <a:pt x="23564" y="23452"/>
                  </a:cubicBezTo>
                  <a:cubicBezTo>
                    <a:pt x="22249" y="25008"/>
                    <a:pt x="20548" y="25939"/>
                    <a:pt x="18710" y="26736"/>
                  </a:cubicBezTo>
                  <a:cubicBezTo>
                    <a:pt x="18049" y="27023"/>
                    <a:pt x="17270" y="27177"/>
                    <a:pt x="16742" y="27808"/>
                  </a:cubicBezTo>
                  <a:cubicBezTo>
                    <a:pt x="16540" y="28050"/>
                    <a:pt x="16084" y="28066"/>
                    <a:pt x="15714" y="28084"/>
                  </a:cubicBezTo>
                  <a:cubicBezTo>
                    <a:pt x="14894" y="28084"/>
                    <a:pt x="14073" y="28095"/>
                    <a:pt x="13253" y="28095"/>
                  </a:cubicBezTo>
                  <a:cubicBezTo>
                    <a:pt x="12615" y="28095"/>
                    <a:pt x="11977" y="28089"/>
                    <a:pt x="11340" y="28066"/>
                  </a:cubicBezTo>
                  <a:cubicBezTo>
                    <a:pt x="10764" y="28047"/>
                    <a:pt x="10333" y="27558"/>
                    <a:pt x="9784" y="27357"/>
                  </a:cubicBezTo>
                  <a:cubicBezTo>
                    <a:pt x="8476" y="26878"/>
                    <a:pt x="7270" y="26150"/>
                    <a:pt x="6142" y="25337"/>
                  </a:cubicBezTo>
                  <a:cubicBezTo>
                    <a:pt x="4951" y="24479"/>
                    <a:pt x="3960" y="23395"/>
                    <a:pt x="3275" y="22086"/>
                  </a:cubicBezTo>
                  <a:cubicBezTo>
                    <a:pt x="2924" y="21414"/>
                    <a:pt x="2764" y="20642"/>
                    <a:pt x="2417" y="19967"/>
                  </a:cubicBezTo>
                  <a:cubicBezTo>
                    <a:pt x="1946" y="19048"/>
                    <a:pt x="1645" y="18074"/>
                    <a:pt x="1446" y="17085"/>
                  </a:cubicBezTo>
                  <a:cubicBezTo>
                    <a:pt x="1192" y="15821"/>
                    <a:pt x="764" y="14468"/>
                    <a:pt x="1299" y="13249"/>
                  </a:cubicBezTo>
                  <a:cubicBezTo>
                    <a:pt x="1776" y="12159"/>
                    <a:pt x="1803" y="11021"/>
                    <a:pt x="2085" y="9920"/>
                  </a:cubicBezTo>
                  <a:cubicBezTo>
                    <a:pt x="2281" y="9155"/>
                    <a:pt x="2782" y="8563"/>
                    <a:pt x="3121" y="7895"/>
                  </a:cubicBezTo>
                  <a:cubicBezTo>
                    <a:pt x="3609" y="6929"/>
                    <a:pt x="4482" y="6164"/>
                    <a:pt x="5081" y="5244"/>
                  </a:cubicBezTo>
                  <a:cubicBezTo>
                    <a:pt x="5234" y="5008"/>
                    <a:pt x="5359" y="4922"/>
                    <a:pt x="5464" y="4922"/>
                  </a:cubicBezTo>
                  <a:close/>
                  <a:moveTo>
                    <a:pt x="13926" y="0"/>
                  </a:moveTo>
                  <a:cubicBezTo>
                    <a:pt x="13541" y="0"/>
                    <a:pt x="13167" y="34"/>
                    <a:pt x="12810" y="153"/>
                  </a:cubicBezTo>
                  <a:cubicBezTo>
                    <a:pt x="12660" y="105"/>
                    <a:pt x="12518" y="85"/>
                    <a:pt x="12382" y="85"/>
                  </a:cubicBezTo>
                  <a:cubicBezTo>
                    <a:pt x="11875" y="85"/>
                    <a:pt x="11446" y="362"/>
                    <a:pt x="11003" y="482"/>
                  </a:cubicBezTo>
                  <a:cubicBezTo>
                    <a:pt x="10099" y="731"/>
                    <a:pt x="9216" y="1083"/>
                    <a:pt x="8356" y="1463"/>
                  </a:cubicBezTo>
                  <a:cubicBezTo>
                    <a:pt x="7438" y="1867"/>
                    <a:pt x="6594" y="2361"/>
                    <a:pt x="5789" y="3026"/>
                  </a:cubicBezTo>
                  <a:cubicBezTo>
                    <a:pt x="4548" y="4048"/>
                    <a:pt x="4567" y="3999"/>
                    <a:pt x="3702" y="5389"/>
                  </a:cubicBezTo>
                  <a:cubicBezTo>
                    <a:pt x="3321" y="6002"/>
                    <a:pt x="2859" y="6674"/>
                    <a:pt x="2302" y="7193"/>
                  </a:cubicBezTo>
                  <a:cubicBezTo>
                    <a:pt x="1692" y="7761"/>
                    <a:pt x="1498" y="8540"/>
                    <a:pt x="1194" y="9236"/>
                  </a:cubicBezTo>
                  <a:cubicBezTo>
                    <a:pt x="844" y="10039"/>
                    <a:pt x="629" y="10916"/>
                    <a:pt x="544" y="11826"/>
                  </a:cubicBezTo>
                  <a:cubicBezTo>
                    <a:pt x="412" y="13234"/>
                    <a:pt x="0" y="14621"/>
                    <a:pt x="316" y="16054"/>
                  </a:cubicBezTo>
                  <a:cubicBezTo>
                    <a:pt x="436" y="16608"/>
                    <a:pt x="488" y="17185"/>
                    <a:pt x="675" y="17715"/>
                  </a:cubicBezTo>
                  <a:cubicBezTo>
                    <a:pt x="937" y="18461"/>
                    <a:pt x="1040" y="19246"/>
                    <a:pt x="1401" y="19974"/>
                  </a:cubicBezTo>
                  <a:cubicBezTo>
                    <a:pt x="1719" y="20614"/>
                    <a:pt x="2045" y="21294"/>
                    <a:pt x="2257" y="21946"/>
                  </a:cubicBezTo>
                  <a:cubicBezTo>
                    <a:pt x="2751" y="23461"/>
                    <a:pt x="3838" y="24477"/>
                    <a:pt x="4805" y="25606"/>
                  </a:cubicBezTo>
                  <a:cubicBezTo>
                    <a:pt x="5461" y="26372"/>
                    <a:pt x="6347" y="26851"/>
                    <a:pt x="7216" y="27339"/>
                  </a:cubicBezTo>
                  <a:cubicBezTo>
                    <a:pt x="7709" y="27617"/>
                    <a:pt x="8158" y="27967"/>
                    <a:pt x="8721" y="28123"/>
                  </a:cubicBezTo>
                  <a:cubicBezTo>
                    <a:pt x="9753" y="28413"/>
                    <a:pt x="10762" y="28802"/>
                    <a:pt x="11824" y="28954"/>
                  </a:cubicBezTo>
                  <a:cubicBezTo>
                    <a:pt x="12576" y="29062"/>
                    <a:pt x="13329" y="29158"/>
                    <a:pt x="14082" y="29158"/>
                  </a:cubicBezTo>
                  <a:cubicBezTo>
                    <a:pt x="14745" y="29158"/>
                    <a:pt x="15408" y="29083"/>
                    <a:pt x="16072" y="28878"/>
                  </a:cubicBezTo>
                  <a:cubicBezTo>
                    <a:pt x="16813" y="28649"/>
                    <a:pt x="17572" y="28519"/>
                    <a:pt x="18268" y="28119"/>
                  </a:cubicBezTo>
                  <a:cubicBezTo>
                    <a:pt x="18363" y="28064"/>
                    <a:pt x="18479" y="28049"/>
                    <a:pt x="18604" y="28049"/>
                  </a:cubicBezTo>
                  <a:cubicBezTo>
                    <a:pt x="18760" y="28049"/>
                    <a:pt x="18929" y="28073"/>
                    <a:pt x="19083" y="28073"/>
                  </a:cubicBezTo>
                  <a:cubicBezTo>
                    <a:pt x="19254" y="28073"/>
                    <a:pt x="19407" y="28043"/>
                    <a:pt x="19506" y="27920"/>
                  </a:cubicBezTo>
                  <a:cubicBezTo>
                    <a:pt x="19976" y="27330"/>
                    <a:pt x="20716" y="27332"/>
                    <a:pt x="21246" y="26922"/>
                  </a:cubicBezTo>
                  <a:cubicBezTo>
                    <a:pt x="21746" y="26535"/>
                    <a:pt x="22225" y="26108"/>
                    <a:pt x="22763" y="25784"/>
                  </a:cubicBezTo>
                  <a:cubicBezTo>
                    <a:pt x="23736" y="25196"/>
                    <a:pt x="24647" y="24567"/>
                    <a:pt x="25141" y="23490"/>
                  </a:cubicBezTo>
                  <a:cubicBezTo>
                    <a:pt x="25225" y="23306"/>
                    <a:pt x="25319" y="23052"/>
                    <a:pt x="25408" y="22955"/>
                  </a:cubicBezTo>
                  <a:cubicBezTo>
                    <a:pt x="25661" y="22680"/>
                    <a:pt x="25889" y="22397"/>
                    <a:pt x="26124" y="22117"/>
                  </a:cubicBezTo>
                  <a:cubicBezTo>
                    <a:pt x="26529" y="21634"/>
                    <a:pt x="26283" y="20851"/>
                    <a:pt x="26948" y="20552"/>
                  </a:cubicBezTo>
                  <a:cubicBezTo>
                    <a:pt x="26984" y="20537"/>
                    <a:pt x="27007" y="20479"/>
                    <a:pt x="27020" y="20436"/>
                  </a:cubicBezTo>
                  <a:cubicBezTo>
                    <a:pt x="27335" y="19367"/>
                    <a:pt x="27841" y="18368"/>
                    <a:pt x="28075" y="17262"/>
                  </a:cubicBezTo>
                  <a:cubicBezTo>
                    <a:pt x="28377" y="15841"/>
                    <a:pt x="28787" y="14452"/>
                    <a:pt x="28718" y="12972"/>
                  </a:cubicBezTo>
                  <a:cubicBezTo>
                    <a:pt x="28686" y="12300"/>
                    <a:pt x="28292" y="11783"/>
                    <a:pt x="28146" y="11164"/>
                  </a:cubicBezTo>
                  <a:cubicBezTo>
                    <a:pt x="27676" y="9169"/>
                    <a:pt x="27059" y="7251"/>
                    <a:pt x="25489" y="5772"/>
                  </a:cubicBezTo>
                  <a:cubicBezTo>
                    <a:pt x="24778" y="5104"/>
                    <a:pt x="24236" y="4259"/>
                    <a:pt x="23575" y="3533"/>
                  </a:cubicBezTo>
                  <a:cubicBezTo>
                    <a:pt x="22766" y="2642"/>
                    <a:pt x="21775" y="1988"/>
                    <a:pt x="20693" y="1460"/>
                  </a:cubicBezTo>
                  <a:cubicBezTo>
                    <a:pt x="20280" y="1259"/>
                    <a:pt x="19844" y="1427"/>
                    <a:pt x="19391" y="1177"/>
                  </a:cubicBezTo>
                  <a:cubicBezTo>
                    <a:pt x="18065" y="444"/>
                    <a:pt x="16601" y="119"/>
                    <a:pt x="15068" y="50"/>
                  </a:cubicBezTo>
                  <a:cubicBezTo>
                    <a:pt x="14682" y="32"/>
                    <a:pt x="14299" y="0"/>
                    <a:pt x="1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5178501" y="3412817"/>
              <a:ext cx="1092402" cy="943124"/>
            </a:xfrm>
            <a:custGeom>
              <a:avLst/>
              <a:gdLst/>
              <a:ahLst/>
              <a:cxnLst/>
              <a:rect l="l" t="t" r="r" b="b"/>
              <a:pathLst>
                <a:path w="26842" h="23174" extrusionOk="0">
                  <a:moveTo>
                    <a:pt x="4701" y="1"/>
                  </a:moveTo>
                  <a:cubicBezTo>
                    <a:pt x="4596" y="1"/>
                    <a:pt x="4471" y="87"/>
                    <a:pt x="4318" y="323"/>
                  </a:cubicBezTo>
                  <a:cubicBezTo>
                    <a:pt x="3719" y="1243"/>
                    <a:pt x="2846" y="2008"/>
                    <a:pt x="2358" y="2974"/>
                  </a:cubicBezTo>
                  <a:cubicBezTo>
                    <a:pt x="2019" y="3642"/>
                    <a:pt x="1518" y="4234"/>
                    <a:pt x="1322" y="4999"/>
                  </a:cubicBezTo>
                  <a:cubicBezTo>
                    <a:pt x="1040" y="6100"/>
                    <a:pt x="1013" y="7238"/>
                    <a:pt x="536" y="8328"/>
                  </a:cubicBezTo>
                  <a:cubicBezTo>
                    <a:pt x="1" y="9547"/>
                    <a:pt x="429" y="10900"/>
                    <a:pt x="683" y="12164"/>
                  </a:cubicBezTo>
                  <a:cubicBezTo>
                    <a:pt x="882" y="13153"/>
                    <a:pt x="1183" y="14127"/>
                    <a:pt x="1654" y="15046"/>
                  </a:cubicBezTo>
                  <a:cubicBezTo>
                    <a:pt x="2001" y="15721"/>
                    <a:pt x="2161" y="16493"/>
                    <a:pt x="2512" y="17165"/>
                  </a:cubicBezTo>
                  <a:cubicBezTo>
                    <a:pt x="3197" y="18474"/>
                    <a:pt x="4188" y="19558"/>
                    <a:pt x="5379" y="20416"/>
                  </a:cubicBezTo>
                  <a:cubicBezTo>
                    <a:pt x="6507" y="21229"/>
                    <a:pt x="7713" y="21957"/>
                    <a:pt x="9021" y="22436"/>
                  </a:cubicBezTo>
                  <a:cubicBezTo>
                    <a:pt x="9570" y="22637"/>
                    <a:pt x="10001" y="23126"/>
                    <a:pt x="10577" y="23145"/>
                  </a:cubicBezTo>
                  <a:cubicBezTo>
                    <a:pt x="11214" y="23168"/>
                    <a:pt x="11852" y="23174"/>
                    <a:pt x="12490" y="23174"/>
                  </a:cubicBezTo>
                  <a:cubicBezTo>
                    <a:pt x="13310" y="23174"/>
                    <a:pt x="14131" y="23163"/>
                    <a:pt x="14951" y="23163"/>
                  </a:cubicBezTo>
                  <a:cubicBezTo>
                    <a:pt x="15321" y="23145"/>
                    <a:pt x="15777" y="23129"/>
                    <a:pt x="15979" y="22887"/>
                  </a:cubicBezTo>
                  <a:cubicBezTo>
                    <a:pt x="16507" y="22256"/>
                    <a:pt x="17286" y="22102"/>
                    <a:pt x="17947" y="21815"/>
                  </a:cubicBezTo>
                  <a:cubicBezTo>
                    <a:pt x="19785" y="21018"/>
                    <a:pt x="21486" y="20087"/>
                    <a:pt x="22801" y="18531"/>
                  </a:cubicBezTo>
                  <a:cubicBezTo>
                    <a:pt x="23074" y="18209"/>
                    <a:pt x="23297" y="17806"/>
                    <a:pt x="23539" y="17559"/>
                  </a:cubicBezTo>
                  <a:cubicBezTo>
                    <a:pt x="23954" y="17137"/>
                    <a:pt x="23893" y="16487"/>
                    <a:pt x="24456" y="16136"/>
                  </a:cubicBezTo>
                  <a:cubicBezTo>
                    <a:pt x="24720" y="15973"/>
                    <a:pt x="25124" y="15477"/>
                    <a:pt x="25060" y="15032"/>
                  </a:cubicBezTo>
                  <a:cubicBezTo>
                    <a:pt x="25019" y="14733"/>
                    <a:pt x="25111" y="14599"/>
                    <a:pt x="25227" y="14372"/>
                  </a:cubicBezTo>
                  <a:cubicBezTo>
                    <a:pt x="25553" y="13728"/>
                    <a:pt x="25877" y="13104"/>
                    <a:pt x="26028" y="12352"/>
                  </a:cubicBezTo>
                  <a:cubicBezTo>
                    <a:pt x="26202" y="11482"/>
                    <a:pt x="26559" y="10611"/>
                    <a:pt x="26710" y="9733"/>
                  </a:cubicBezTo>
                  <a:cubicBezTo>
                    <a:pt x="26841" y="8979"/>
                    <a:pt x="26763" y="8158"/>
                    <a:pt x="26560" y="7375"/>
                  </a:cubicBezTo>
                  <a:cubicBezTo>
                    <a:pt x="26476" y="7050"/>
                    <a:pt x="26349" y="6922"/>
                    <a:pt x="26164" y="6922"/>
                  </a:cubicBezTo>
                  <a:cubicBezTo>
                    <a:pt x="26056" y="6922"/>
                    <a:pt x="25927" y="6966"/>
                    <a:pt x="25774" y="7041"/>
                  </a:cubicBezTo>
                  <a:cubicBezTo>
                    <a:pt x="23937" y="7939"/>
                    <a:pt x="22116" y="8881"/>
                    <a:pt x="20111" y="9371"/>
                  </a:cubicBezTo>
                  <a:cubicBezTo>
                    <a:pt x="19979" y="9404"/>
                    <a:pt x="19896" y="9461"/>
                    <a:pt x="19907" y="9598"/>
                  </a:cubicBezTo>
                  <a:cubicBezTo>
                    <a:pt x="19967" y="10377"/>
                    <a:pt x="19853" y="11132"/>
                    <a:pt x="19635" y="11878"/>
                  </a:cubicBezTo>
                  <a:cubicBezTo>
                    <a:pt x="19428" y="12584"/>
                    <a:pt x="19393" y="13381"/>
                    <a:pt x="18899" y="13947"/>
                  </a:cubicBezTo>
                  <a:cubicBezTo>
                    <a:pt x="18476" y="14433"/>
                    <a:pt x="18256" y="15216"/>
                    <a:pt x="17407" y="15220"/>
                  </a:cubicBezTo>
                  <a:cubicBezTo>
                    <a:pt x="17248" y="15879"/>
                    <a:pt x="16572" y="15774"/>
                    <a:pt x="16172" y="16069"/>
                  </a:cubicBezTo>
                  <a:cubicBezTo>
                    <a:pt x="15208" y="16781"/>
                    <a:pt x="14104" y="16868"/>
                    <a:pt x="13002" y="16868"/>
                  </a:cubicBezTo>
                  <a:cubicBezTo>
                    <a:pt x="12870" y="16868"/>
                    <a:pt x="12738" y="16867"/>
                    <a:pt x="12606" y="16865"/>
                  </a:cubicBezTo>
                  <a:cubicBezTo>
                    <a:pt x="11534" y="16853"/>
                    <a:pt x="10577" y="16436"/>
                    <a:pt x="9636" y="15843"/>
                  </a:cubicBezTo>
                  <a:cubicBezTo>
                    <a:pt x="8788" y="15308"/>
                    <a:pt x="8328" y="14486"/>
                    <a:pt x="7754" y="13779"/>
                  </a:cubicBezTo>
                  <a:cubicBezTo>
                    <a:pt x="7477" y="13437"/>
                    <a:pt x="7337" y="12754"/>
                    <a:pt x="7197" y="12195"/>
                  </a:cubicBezTo>
                  <a:cubicBezTo>
                    <a:pt x="6848" y="10791"/>
                    <a:pt x="6819" y="9439"/>
                    <a:pt x="7156" y="8053"/>
                  </a:cubicBezTo>
                  <a:cubicBezTo>
                    <a:pt x="7271" y="7580"/>
                    <a:pt x="7349" y="7093"/>
                    <a:pt x="7591" y="6667"/>
                  </a:cubicBezTo>
                  <a:cubicBezTo>
                    <a:pt x="7922" y="6083"/>
                    <a:pt x="8404" y="5571"/>
                    <a:pt x="7715" y="4857"/>
                  </a:cubicBezTo>
                  <a:cubicBezTo>
                    <a:pt x="7565" y="4702"/>
                    <a:pt x="7239" y="4372"/>
                    <a:pt x="7262" y="4085"/>
                  </a:cubicBezTo>
                  <a:cubicBezTo>
                    <a:pt x="7345" y="3112"/>
                    <a:pt x="6406" y="2708"/>
                    <a:pt x="6113" y="1924"/>
                  </a:cubicBezTo>
                  <a:cubicBezTo>
                    <a:pt x="5913" y="1389"/>
                    <a:pt x="5414" y="906"/>
                    <a:pt x="5084" y="373"/>
                  </a:cubicBezTo>
                  <a:cubicBezTo>
                    <a:pt x="4977" y="199"/>
                    <a:pt x="4861" y="1"/>
                    <a:pt x="4701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5412058" y="3260572"/>
              <a:ext cx="830310" cy="487556"/>
            </a:xfrm>
            <a:custGeom>
              <a:avLst/>
              <a:gdLst/>
              <a:ahLst/>
              <a:cxnLst/>
              <a:rect l="l" t="t" r="r" b="b"/>
              <a:pathLst>
                <a:path w="20402" h="11980" extrusionOk="0">
                  <a:moveTo>
                    <a:pt x="8031" y="0"/>
                  </a:moveTo>
                  <a:cubicBezTo>
                    <a:pt x="7691" y="0"/>
                    <a:pt x="7350" y="19"/>
                    <a:pt x="7007" y="20"/>
                  </a:cubicBezTo>
                  <a:cubicBezTo>
                    <a:pt x="6780" y="21"/>
                    <a:pt x="6565" y="157"/>
                    <a:pt x="6297" y="157"/>
                  </a:cubicBezTo>
                  <a:cubicBezTo>
                    <a:pt x="6197" y="157"/>
                    <a:pt x="6091" y="138"/>
                    <a:pt x="5973" y="87"/>
                  </a:cubicBezTo>
                  <a:cubicBezTo>
                    <a:pt x="5056" y="345"/>
                    <a:pt x="4045" y="574"/>
                    <a:pt x="3075" y="921"/>
                  </a:cubicBezTo>
                  <a:cubicBezTo>
                    <a:pt x="2450" y="1145"/>
                    <a:pt x="1938" y="1683"/>
                    <a:pt x="1259" y="1783"/>
                  </a:cubicBezTo>
                  <a:cubicBezTo>
                    <a:pt x="739" y="1860"/>
                    <a:pt x="652" y="2476"/>
                    <a:pt x="146" y="2547"/>
                  </a:cubicBezTo>
                  <a:cubicBezTo>
                    <a:pt x="0" y="2568"/>
                    <a:pt x="80" y="2781"/>
                    <a:pt x="151" y="2900"/>
                  </a:cubicBezTo>
                  <a:cubicBezTo>
                    <a:pt x="533" y="3537"/>
                    <a:pt x="941" y="4160"/>
                    <a:pt x="1298" y="4811"/>
                  </a:cubicBezTo>
                  <a:cubicBezTo>
                    <a:pt x="1883" y="5880"/>
                    <a:pt x="2795" y="6748"/>
                    <a:pt x="3218" y="7910"/>
                  </a:cubicBezTo>
                  <a:cubicBezTo>
                    <a:pt x="3267" y="8044"/>
                    <a:pt x="3372" y="8112"/>
                    <a:pt x="3439" y="8112"/>
                  </a:cubicBezTo>
                  <a:cubicBezTo>
                    <a:pt x="3465" y="8112"/>
                    <a:pt x="3485" y="8101"/>
                    <a:pt x="3493" y="8080"/>
                  </a:cubicBezTo>
                  <a:cubicBezTo>
                    <a:pt x="3735" y="7441"/>
                    <a:pt x="4348" y="7394"/>
                    <a:pt x="4844" y="7125"/>
                  </a:cubicBezTo>
                  <a:cubicBezTo>
                    <a:pt x="5303" y="6877"/>
                    <a:pt x="5793" y="6570"/>
                    <a:pt x="6254" y="6494"/>
                  </a:cubicBezTo>
                  <a:cubicBezTo>
                    <a:pt x="6627" y="6433"/>
                    <a:pt x="6991" y="6404"/>
                    <a:pt x="7348" y="6404"/>
                  </a:cubicBezTo>
                  <a:cubicBezTo>
                    <a:pt x="9051" y="6404"/>
                    <a:pt x="10577" y="7074"/>
                    <a:pt x="11968" y="8199"/>
                  </a:cubicBezTo>
                  <a:cubicBezTo>
                    <a:pt x="13072" y="9089"/>
                    <a:pt x="13802" y="10153"/>
                    <a:pt x="13981" y="11581"/>
                  </a:cubicBezTo>
                  <a:cubicBezTo>
                    <a:pt x="14015" y="11852"/>
                    <a:pt x="14193" y="11979"/>
                    <a:pt x="14430" y="11979"/>
                  </a:cubicBezTo>
                  <a:cubicBezTo>
                    <a:pt x="14507" y="11979"/>
                    <a:pt x="14590" y="11966"/>
                    <a:pt x="14677" y="11939"/>
                  </a:cubicBezTo>
                  <a:cubicBezTo>
                    <a:pt x="15269" y="11760"/>
                    <a:pt x="15842" y="11483"/>
                    <a:pt x="16387" y="11231"/>
                  </a:cubicBezTo>
                  <a:cubicBezTo>
                    <a:pt x="17526" y="10702"/>
                    <a:pt x="18684" y="10210"/>
                    <a:pt x="19831" y="9700"/>
                  </a:cubicBezTo>
                  <a:cubicBezTo>
                    <a:pt x="20344" y="9471"/>
                    <a:pt x="20401" y="9111"/>
                    <a:pt x="20228" y="8802"/>
                  </a:cubicBezTo>
                  <a:cubicBezTo>
                    <a:pt x="19985" y="8366"/>
                    <a:pt x="19952" y="7859"/>
                    <a:pt x="19660" y="7450"/>
                  </a:cubicBezTo>
                  <a:cubicBezTo>
                    <a:pt x="19561" y="7311"/>
                    <a:pt x="19479" y="7162"/>
                    <a:pt x="19317" y="7136"/>
                  </a:cubicBezTo>
                  <a:cubicBezTo>
                    <a:pt x="18936" y="7078"/>
                    <a:pt x="18782" y="6789"/>
                    <a:pt x="18569" y="6523"/>
                  </a:cubicBezTo>
                  <a:cubicBezTo>
                    <a:pt x="18109" y="5948"/>
                    <a:pt x="17829" y="5242"/>
                    <a:pt x="17389" y="4691"/>
                  </a:cubicBezTo>
                  <a:cubicBezTo>
                    <a:pt x="16721" y="3852"/>
                    <a:pt x="15978" y="3050"/>
                    <a:pt x="15007" y="2469"/>
                  </a:cubicBezTo>
                  <a:cubicBezTo>
                    <a:pt x="14065" y="1903"/>
                    <a:pt x="13166" y="1261"/>
                    <a:pt x="12115" y="929"/>
                  </a:cubicBezTo>
                  <a:cubicBezTo>
                    <a:pt x="11365" y="693"/>
                    <a:pt x="10490" y="743"/>
                    <a:pt x="9823" y="383"/>
                  </a:cubicBezTo>
                  <a:cubicBezTo>
                    <a:pt x="9225" y="59"/>
                    <a:pt x="8630" y="0"/>
                    <a:pt x="8031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7" name="Google Shape;1227;p40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buChar char="●"/>
            </a:pPr>
            <a:r>
              <a:rPr lang="en-GB" dirty="0"/>
              <a:t>To whom should the transaction fee go?</a:t>
            </a:r>
          </a:p>
          <a:p>
            <a:pPr lvl="0">
              <a:lnSpc>
                <a:spcPct val="115000"/>
              </a:lnSpc>
              <a:buChar char="●"/>
            </a:pPr>
            <a:endParaRPr lang="en-GB" dirty="0"/>
          </a:p>
          <a:p>
            <a:pPr lvl="0">
              <a:lnSpc>
                <a:spcPct val="115000"/>
              </a:lnSpc>
              <a:buChar char="●"/>
            </a:pPr>
            <a:r>
              <a:rPr lang="en-GB" dirty="0"/>
              <a:t>We introduce power users (miners) with the task of checking transactions for validity and sharing non-spam transactions with the network.</a:t>
            </a:r>
          </a:p>
          <a:p>
            <a:pPr lvl="0">
              <a:lnSpc>
                <a:spcPct val="115000"/>
              </a:lnSpc>
              <a:buChar char="●"/>
            </a:pPr>
            <a:endParaRPr lang="en-GB" dirty="0"/>
          </a:p>
          <a:p>
            <a:pPr lvl="0">
              <a:lnSpc>
                <a:spcPct val="115000"/>
              </a:lnSpc>
              <a:buChar char="●"/>
            </a:pPr>
            <a:r>
              <a:rPr lang="en-GB" dirty="0"/>
              <a:t>For this they get the transaction fee</a:t>
            </a:r>
          </a:p>
        </p:txBody>
      </p:sp>
      <p:sp>
        <p:nvSpPr>
          <p:cNvPr id="1228" name="Google Shape;1228;p40"/>
          <p:cNvSpPr txBox="1">
            <a:spLocks noGrp="1"/>
          </p:cNvSpPr>
          <p:nvPr>
            <p:ph type="ctrTitle" idx="4294967295"/>
          </p:nvPr>
        </p:nvSpPr>
        <p:spPr>
          <a:xfrm>
            <a:off x="6949200" y="1742925"/>
            <a:ext cx="375000" cy="7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229" name="Google Shape;1229;p40"/>
          <p:cNvSpPr txBox="1">
            <a:spLocks noGrp="1"/>
          </p:cNvSpPr>
          <p:nvPr>
            <p:ph type="ctrTitle" idx="4294967295"/>
          </p:nvPr>
        </p:nvSpPr>
        <p:spPr>
          <a:xfrm>
            <a:off x="6949213" y="3084750"/>
            <a:ext cx="375000" cy="7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grpSp>
        <p:nvGrpSpPr>
          <p:cNvPr id="1230" name="Google Shape;1230;p40"/>
          <p:cNvGrpSpPr/>
          <p:nvPr/>
        </p:nvGrpSpPr>
        <p:grpSpPr>
          <a:xfrm>
            <a:off x="3983750" y="3933325"/>
            <a:ext cx="538525" cy="523875"/>
            <a:chOff x="3983750" y="3933325"/>
            <a:chExt cx="538525" cy="523875"/>
          </a:xfrm>
        </p:grpSpPr>
        <p:sp>
          <p:nvSpPr>
            <p:cNvPr id="1231" name="Google Shape;1231;p40"/>
            <p:cNvSpPr/>
            <p:nvPr/>
          </p:nvSpPr>
          <p:spPr>
            <a:xfrm>
              <a:off x="3983750" y="3933325"/>
              <a:ext cx="538525" cy="523875"/>
            </a:xfrm>
            <a:custGeom>
              <a:avLst/>
              <a:gdLst/>
              <a:ahLst/>
              <a:cxnLst/>
              <a:rect l="l" t="t" r="r" b="b"/>
              <a:pathLst>
                <a:path w="21541" h="20955" extrusionOk="0">
                  <a:moveTo>
                    <a:pt x="10380" y="1271"/>
                  </a:moveTo>
                  <a:cubicBezTo>
                    <a:pt x="10686" y="1271"/>
                    <a:pt x="10990" y="1334"/>
                    <a:pt x="11297" y="1350"/>
                  </a:cubicBezTo>
                  <a:cubicBezTo>
                    <a:pt x="12423" y="1411"/>
                    <a:pt x="13557" y="1522"/>
                    <a:pt x="14572" y="2027"/>
                  </a:cubicBezTo>
                  <a:cubicBezTo>
                    <a:pt x="15560" y="2518"/>
                    <a:pt x="16321" y="3332"/>
                    <a:pt x="17086" y="4124"/>
                  </a:cubicBezTo>
                  <a:cubicBezTo>
                    <a:pt x="17666" y="4726"/>
                    <a:pt x="18177" y="5369"/>
                    <a:pt x="18616" y="6078"/>
                  </a:cubicBezTo>
                  <a:cubicBezTo>
                    <a:pt x="19101" y="6865"/>
                    <a:pt x="19596" y="7620"/>
                    <a:pt x="19750" y="8581"/>
                  </a:cubicBezTo>
                  <a:cubicBezTo>
                    <a:pt x="19984" y="10037"/>
                    <a:pt x="19926" y="11472"/>
                    <a:pt x="19568" y="12875"/>
                  </a:cubicBezTo>
                  <a:cubicBezTo>
                    <a:pt x="19371" y="13651"/>
                    <a:pt x="18939" y="14348"/>
                    <a:pt x="18455" y="15033"/>
                  </a:cubicBezTo>
                  <a:cubicBezTo>
                    <a:pt x="18082" y="15557"/>
                    <a:pt x="17590" y="16027"/>
                    <a:pt x="17332" y="16647"/>
                  </a:cubicBezTo>
                  <a:cubicBezTo>
                    <a:pt x="17210" y="16943"/>
                    <a:pt x="16847" y="17036"/>
                    <a:pt x="16614" y="17250"/>
                  </a:cubicBezTo>
                  <a:cubicBezTo>
                    <a:pt x="15995" y="17816"/>
                    <a:pt x="15281" y="18277"/>
                    <a:pt x="14489" y="18633"/>
                  </a:cubicBezTo>
                  <a:cubicBezTo>
                    <a:pt x="13772" y="18956"/>
                    <a:pt x="13062" y="19125"/>
                    <a:pt x="12286" y="19223"/>
                  </a:cubicBezTo>
                  <a:cubicBezTo>
                    <a:pt x="11373" y="19339"/>
                    <a:pt x="10481" y="19499"/>
                    <a:pt x="9544" y="19499"/>
                  </a:cubicBezTo>
                  <a:cubicBezTo>
                    <a:pt x="9530" y="19499"/>
                    <a:pt x="9516" y="19499"/>
                    <a:pt x="9502" y="19499"/>
                  </a:cubicBezTo>
                  <a:cubicBezTo>
                    <a:pt x="8528" y="19495"/>
                    <a:pt x="7621" y="19191"/>
                    <a:pt x="6670" y="19111"/>
                  </a:cubicBezTo>
                  <a:cubicBezTo>
                    <a:pt x="6220" y="19073"/>
                    <a:pt x="5757" y="18589"/>
                    <a:pt x="5403" y="18213"/>
                  </a:cubicBezTo>
                  <a:cubicBezTo>
                    <a:pt x="4823" y="17598"/>
                    <a:pt x="4264" y="16952"/>
                    <a:pt x="3708" y="16314"/>
                  </a:cubicBezTo>
                  <a:cubicBezTo>
                    <a:pt x="3264" y="15802"/>
                    <a:pt x="2848" y="15294"/>
                    <a:pt x="2569" y="14698"/>
                  </a:cubicBezTo>
                  <a:cubicBezTo>
                    <a:pt x="2024" y="13538"/>
                    <a:pt x="1460" y="12373"/>
                    <a:pt x="1384" y="11032"/>
                  </a:cubicBezTo>
                  <a:cubicBezTo>
                    <a:pt x="1371" y="10207"/>
                    <a:pt x="1572" y="9394"/>
                    <a:pt x="1807" y="8604"/>
                  </a:cubicBezTo>
                  <a:cubicBezTo>
                    <a:pt x="2086" y="7660"/>
                    <a:pt x="2432" y="6700"/>
                    <a:pt x="3043" y="5933"/>
                  </a:cubicBezTo>
                  <a:cubicBezTo>
                    <a:pt x="3694" y="5116"/>
                    <a:pt x="4208" y="4176"/>
                    <a:pt x="5135" y="3562"/>
                  </a:cubicBezTo>
                  <a:cubicBezTo>
                    <a:pt x="5513" y="3311"/>
                    <a:pt x="5827" y="2918"/>
                    <a:pt x="6252" y="2686"/>
                  </a:cubicBezTo>
                  <a:cubicBezTo>
                    <a:pt x="6882" y="2342"/>
                    <a:pt x="7511" y="2007"/>
                    <a:pt x="8226" y="1848"/>
                  </a:cubicBezTo>
                  <a:cubicBezTo>
                    <a:pt x="8759" y="1732"/>
                    <a:pt x="9282" y="1574"/>
                    <a:pt x="9791" y="1375"/>
                  </a:cubicBezTo>
                  <a:cubicBezTo>
                    <a:pt x="9990" y="1296"/>
                    <a:pt x="10185" y="1271"/>
                    <a:pt x="10380" y="1271"/>
                  </a:cubicBezTo>
                  <a:close/>
                  <a:moveTo>
                    <a:pt x="10799" y="1"/>
                  </a:moveTo>
                  <a:cubicBezTo>
                    <a:pt x="10727" y="1"/>
                    <a:pt x="10655" y="13"/>
                    <a:pt x="10584" y="42"/>
                  </a:cubicBezTo>
                  <a:cubicBezTo>
                    <a:pt x="10009" y="278"/>
                    <a:pt x="9375" y="91"/>
                    <a:pt x="8808" y="317"/>
                  </a:cubicBezTo>
                  <a:cubicBezTo>
                    <a:pt x="8754" y="261"/>
                    <a:pt x="8708" y="240"/>
                    <a:pt x="8667" y="240"/>
                  </a:cubicBezTo>
                  <a:cubicBezTo>
                    <a:pt x="8575" y="240"/>
                    <a:pt x="8504" y="341"/>
                    <a:pt x="8416" y="390"/>
                  </a:cubicBezTo>
                  <a:cubicBezTo>
                    <a:pt x="8052" y="594"/>
                    <a:pt x="7699" y="853"/>
                    <a:pt x="7306" y="961"/>
                  </a:cubicBezTo>
                  <a:cubicBezTo>
                    <a:pt x="6103" y="1289"/>
                    <a:pt x="5153" y="2041"/>
                    <a:pt x="4241" y="2808"/>
                  </a:cubicBezTo>
                  <a:cubicBezTo>
                    <a:pt x="3275" y="3620"/>
                    <a:pt x="2469" y="4600"/>
                    <a:pt x="1773" y="5672"/>
                  </a:cubicBezTo>
                  <a:cubicBezTo>
                    <a:pt x="1011" y="6846"/>
                    <a:pt x="733" y="8177"/>
                    <a:pt x="353" y="9481"/>
                  </a:cubicBezTo>
                  <a:cubicBezTo>
                    <a:pt x="1" y="10694"/>
                    <a:pt x="427" y="11817"/>
                    <a:pt x="670" y="12973"/>
                  </a:cubicBezTo>
                  <a:cubicBezTo>
                    <a:pt x="755" y="13377"/>
                    <a:pt x="957" y="13705"/>
                    <a:pt x="1085" y="14072"/>
                  </a:cubicBezTo>
                  <a:cubicBezTo>
                    <a:pt x="1301" y="14691"/>
                    <a:pt x="1405" y="15338"/>
                    <a:pt x="1968" y="15786"/>
                  </a:cubicBezTo>
                  <a:cubicBezTo>
                    <a:pt x="2086" y="15880"/>
                    <a:pt x="2254" y="16065"/>
                    <a:pt x="2223" y="16275"/>
                  </a:cubicBezTo>
                  <a:cubicBezTo>
                    <a:pt x="2188" y="16525"/>
                    <a:pt x="2279" y="16645"/>
                    <a:pt x="2528" y="16654"/>
                  </a:cubicBezTo>
                  <a:cubicBezTo>
                    <a:pt x="2795" y="16663"/>
                    <a:pt x="2823" y="16922"/>
                    <a:pt x="2885" y="17076"/>
                  </a:cubicBezTo>
                  <a:cubicBezTo>
                    <a:pt x="3254" y="17993"/>
                    <a:pt x="3963" y="18664"/>
                    <a:pt x="4684" y="19241"/>
                  </a:cubicBezTo>
                  <a:cubicBezTo>
                    <a:pt x="5224" y="19675"/>
                    <a:pt x="5899" y="20012"/>
                    <a:pt x="6632" y="20218"/>
                  </a:cubicBezTo>
                  <a:cubicBezTo>
                    <a:pt x="7431" y="20443"/>
                    <a:pt x="8204" y="20761"/>
                    <a:pt x="9041" y="20827"/>
                  </a:cubicBezTo>
                  <a:cubicBezTo>
                    <a:pt x="9525" y="20864"/>
                    <a:pt x="10024" y="20954"/>
                    <a:pt x="10505" y="20954"/>
                  </a:cubicBezTo>
                  <a:cubicBezTo>
                    <a:pt x="10680" y="20954"/>
                    <a:pt x="10852" y="20943"/>
                    <a:pt x="11021" y="20912"/>
                  </a:cubicBezTo>
                  <a:cubicBezTo>
                    <a:pt x="12688" y="20610"/>
                    <a:pt x="14399" y="20410"/>
                    <a:pt x="15888" y="19478"/>
                  </a:cubicBezTo>
                  <a:cubicBezTo>
                    <a:pt x="16547" y="19067"/>
                    <a:pt x="17225" y="18662"/>
                    <a:pt x="17756" y="18104"/>
                  </a:cubicBezTo>
                  <a:cubicBezTo>
                    <a:pt x="18284" y="17549"/>
                    <a:pt x="18700" y="16886"/>
                    <a:pt x="19148" y="16258"/>
                  </a:cubicBezTo>
                  <a:cubicBezTo>
                    <a:pt x="19286" y="16061"/>
                    <a:pt x="19312" y="15753"/>
                    <a:pt x="19485" y="15619"/>
                  </a:cubicBezTo>
                  <a:cubicBezTo>
                    <a:pt x="20144" y="15106"/>
                    <a:pt x="20516" y="14343"/>
                    <a:pt x="20738" y="13647"/>
                  </a:cubicBezTo>
                  <a:cubicBezTo>
                    <a:pt x="21268" y="11996"/>
                    <a:pt x="21541" y="10298"/>
                    <a:pt x="21107" y="8513"/>
                  </a:cubicBezTo>
                  <a:cubicBezTo>
                    <a:pt x="20928" y="7778"/>
                    <a:pt x="20725" y="7011"/>
                    <a:pt x="20499" y="6310"/>
                  </a:cubicBezTo>
                  <a:cubicBezTo>
                    <a:pt x="20254" y="5548"/>
                    <a:pt x="19604" y="4869"/>
                    <a:pt x="19087" y="4197"/>
                  </a:cubicBezTo>
                  <a:cubicBezTo>
                    <a:pt x="18280" y="3147"/>
                    <a:pt x="17121" y="2454"/>
                    <a:pt x="16070" y="1659"/>
                  </a:cubicBezTo>
                  <a:cubicBezTo>
                    <a:pt x="15430" y="1174"/>
                    <a:pt x="14692" y="917"/>
                    <a:pt x="13946" y="677"/>
                  </a:cubicBezTo>
                  <a:cubicBezTo>
                    <a:pt x="13430" y="511"/>
                    <a:pt x="12993" y="167"/>
                    <a:pt x="12399" y="156"/>
                  </a:cubicBezTo>
                  <a:cubicBezTo>
                    <a:pt x="12394" y="156"/>
                    <a:pt x="12390" y="156"/>
                    <a:pt x="12386" y="156"/>
                  </a:cubicBezTo>
                  <a:cubicBezTo>
                    <a:pt x="12166" y="156"/>
                    <a:pt x="11974" y="273"/>
                    <a:pt x="11741" y="273"/>
                  </a:cubicBezTo>
                  <a:cubicBezTo>
                    <a:pt x="11665" y="273"/>
                    <a:pt x="11585" y="260"/>
                    <a:pt x="11497" y="227"/>
                  </a:cubicBezTo>
                  <a:cubicBezTo>
                    <a:pt x="11300" y="151"/>
                    <a:pt x="11052" y="1"/>
                    <a:pt x="107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2" name="Google Shape;1232;p40"/>
            <p:cNvGrpSpPr/>
            <p:nvPr/>
          </p:nvGrpSpPr>
          <p:grpSpPr>
            <a:xfrm>
              <a:off x="4085150" y="4052725"/>
              <a:ext cx="320200" cy="301350"/>
              <a:chOff x="4085150" y="4052725"/>
              <a:chExt cx="320200" cy="301350"/>
            </a:xfrm>
          </p:grpSpPr>
          <p:sp>
            <p:nvSpPr>
              <p:cNvPr id="1233" name="Google Shape;1233;p40"/>
              <p:cNvSpPr/>
              <p:nvPr/>
            </p:nvSpPr>
            <p:spPr>
              <a:xfrm>
                <a:off x="4085150" y="4052725"/>
                <a:ext cx="320200" cy="301350"/>
              </a:xfrm>
              <a:custGeom>
                <a:avLst/>
                <a:gdLst/>
                <a:ahLst/>
                <a:cxnLst/>
                <a:rect l="l" t="t" r="r" b="b"/>
                <a:pathLst>
                  <a:path w="12808" h="12054" extrusionOk="0">
                    <a:moveTo>
                      <a:pt x="10515" y="0"/>
                    </a:moveTo>
                    <a:cubicBezTo>
                      <a:pt x="10338" y="0"/>
                      <a:pt x="10181" y="55"/>
                      <a:pt x="10132" y="152"/>
                    </a:cubicBezTo>
                    <a:cubicBezTo>
                      <a:pt x="9957" y="497"/>
                      <a:pt x="9631" y="645"/>
                      <a:pt x="9448" y="936"/>
                    </a:cubicBezTo>
                    <a:cubicBezTo>
                      <a:pt x="9015" y="1626"/>
                      <a:pt x="8365" y="2131"/>
                      <a:pt x="7871" y="2781"/>
                    </a:cubicBezTo>
                    <a:cubicBezTo>
                      <a:pt x="7517" y="3247"/>
                      <a:pt x="7164" y="3782"/>
                      <a:pt x="6705" y="4185"/>
                    </a:cubicBezTo>
                    <a:cubicBezTo>
                      <a:pt x="6138" y="4682"/>
                      <a:pt x="5838" y="5377"/>
                      <a:pt x="5357" y="5934"/>
                    </a:cubicBezTo>
                    <a:cubicBezTo>
                      <a:pt x="5169" y="6152"/>
                      <a:pt x="5018" y="6262"/>
                      <a:pt x="4891" y="6262"/>
                    </a:cubicBezTo>
                    <a:cubicBezTo>
                      <a:pt x="4731" y="6262"/>
                      <a:pt x="4611" y="6085"/>
                      <a:pt x="4508" y="5727"/>
                    </a:cubicBezTo>
                    <a:cubicBezTo>
                      <a:pt x="4464" y="5576"/>
                      <a:pt x="4410" y="5439"/>
                      <a:pt x="4319" y="5322"/>
                    </a:cubicBezTo>
                    <a:cubicBezTo>
                      <a:pt x="3991" y="4905"/>
                      <a:pt x="3638" y="4524"/>
                      <a:pt x="3580" y="3941"/>
                    </a:cubicBezTo>
                    <a:cubicBezTo>
                      <a:pt x="3550" y="3648"/>
                      <a:pt x="3304" y="3434"/>
                      <a:pt x="3011" y="3434"/>
                    </a:cubicBezTo>
                    <a:cubicBezTo>
                      <a:pt x="2962" y="3434"/>
                      <a:pt x="2911" y="3441"/>
                      <a:pt x="2859" y="3453"/>
                    </a:cubicBezTo>
                    <a:cubicBezTo>
                      <a:pt x="1748" y="3731"/>
                      <a:pt x="1231" y="4825"/>
                      <a:pt x="309" y="5372"/>
                    </a:cubicBezTo>
                    <a:cubicBezTo>
                      <a:pt x="287" y="5384"/>
                      <a:pt x="304" y="5450"/>
                      <a:pt x="287" y="5483"/>
                    </a:cubicBezTo>
                    <a:cubicBezTo>
                      <a:pt x="0" y="6045"/>
                      <a:pt x="321" y="6546"/>
                      <a:pt x="555" y="6972"/>
                    </a:cubicBezTo>
                    <a:cubicBezTo>
                      <a:pt x="1153" y="8061"/>
                      <a:pt x="1858" y="9092"/>
                      <a:pt x="2516" y="10148"/>
                    </a:cubicBezTo>
                    <a:cubicBezTo>
                      <a:pt x="2981" y="10897"/>
                      <a:pt x="3742" y="11340"/>
                      <a:pt x="4370" y="11918"/>
                    </a:cubicBezTo>
                    <a:cubicBezTo>
                      <a:pt x="4474" y="12014"/>
                      <a:pt x="4578" y="12054"/>
                      <a:pt x="4679" y="12054"/>
                    </a:cubicBezTo>
                    <a:cubicBezTo>
                      <a:pt x="4920" y="12054"/>
                      <a:pt x="5140" y="11824"/>
                      <a:pt x="5292" y="11608"/>
                    </a:cubicBezTo>
                    <a:cubicBezTo>
                      <a:pt x="5833" y="10838"/>
                      <a:pt x="6536" y="10202"/>
                      <a:pt x="7030" y="9387"/>
                    </a:cubicBezTo>
                    <a:cubicBezTo>
                      <a:pt x="7229" y="9058"/>
                      <a:pt x="7500" y="8700"/>
                      <a:pt x="7737" y="8447"/>
                    </a:cubicBezTo>
                    <a:cubicBezTo>
                      <a:pt x="8345" y="7797"/>
                      <a:pt x="9076" y="7273"/>
                      <a:pt x="9387" y="6387"/>
                    </a:cubicBezTo>
                    <a:cubicBezTo>
                      <a:pt x="9392" y="6372"/>
                      <a:pt x="9417" y="6361"/>
                      <a:pt x="9434" y="6355"/>
                    </a:cubicBezTo>
                    <a:cubicBezTo>
                      <a:pt x="10305" y="6030"/>
                      <a:pt x="10607" y="5130"/>
                      <a:pt x="11233" y="4553"/>
                    </a:cubicBezTo>
                    <a:cubicBezTo>
                      <a:pt x="11807" y="4021"/>
                      <a:pt x="12070" y="3198"/>
                      <a:pt x="12729" y="2707"/>
                    </a:cubicBezTo>
                    <a:cubicBezTo>
                      <a:pt x="12779" y="2668"/>
                      <a:pt x="12787" y="2574"/>
                      <a:pt x="12807" y="2524"/>
                    </a:cubicBezTo>
                    <a:cubicBezTo>
                      <a:pt x="12755" y="2360"/>
                      <a:pt x="12730" y="2220"/>
                      <a:pt x="12668" y="2100"/>
                    </a:cubicBezTo>
                    <a:cubicBezTo>
                      <a:pt x="12266" y="1347"/>
                      <a:pt x="11603" y="812"/>
                      <a:pt x="11037" y="198"/>
                    </a:cubicBezTo>
                    <a:cubicBezTo>
                      <a:pt x="10910" y="61"/>
                      <a:pt x="10702" y="0"/>
                      <a:pt x="10515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0"/>
              <p:cNvSpPr/>
              <p:nvPr/>
            </p:nvSpPr>
            <p:spPr>
              <a:xfrm>
                <a:off x="4085150" y="4052725"/>
                <a:ext cx="320200" cy="301350"/>
              </a:xfrm>
              <a:custGeom>
                <a:avLst/>
                <a:gdLst/>
                <a:ahLst/>
                <a:cxnLst/>
                <a:rect l="l" t="t" r="r" b="b"/>
                <a:pathLst>
                  <a:path w="12808" h="12054" extrusionOk="0">
                    <a:moveTo>
                      <a:pt x="10207" y="1412"/>
                    </a:moveTo>
                    <a:cubicBezTo>
                      <a:pt x="10300" y="1412"/>
                      <a:pt x="10416" y="1468"/>
                      <a:pt x="10553" y="1609"/>
                    </a:cubicBezTo>
                    <a:cubicBezTo>
                      <a:pt x="10861" y="1929"/>
                      <a:pt x="11096" y="2370"/>
                      <a:pt x="11579" y="2529"/>
                    </a:cubicBezTo>
                    <a:cubicBezTo>
                      <a:pt x="11789" y="2599"/>
                      <a:pt x="11669" y="2745"/>
                      <a:pt x="11540" y="2822"/>
                    </a:cubicBezTo>
                    <a:cubicBezTo>
                      <a:pt x="10663" y="3347"/>
                      <a:pt x="10161" y="4226"/>
                      <a:pt x="9531" y="4981"/>
                    </a:cubicBezTo>
                    <a:cubicBezTo>
                      <a:pt x="9351" y="5195"/>
                      <a:pt x="9091" y="5365"/>
                      <a:pt x="8913" y="5504"/>
                    </a:cubicBezTo>
                    <a:cubicBezTo>
                      <a:pt x="8328" y="5955"/>
                      <a:pt x="8184" y="6720"/>
                      <a:pt x="7598" y="7122"/>
                    </a:cubicBezTo>
                    <a:cubicBezTo>
                      <a:pt x="7353" y="7289"/>
                      <a:pt x="7220" y="7549"/>
                      <a:pt x="7060" y="7763"/>
                    </a:cubicBezTo>
                    <a:cubicBezTo>
                      <a:pt x="6610" y="8366"/>
                      <a:pt x="6075" y="8899"/>
                      <a:pt x="5641" y="9524"/>
                    </a:cubicBezTo>
                    <a:cubicBezTo>
                      <a:pt x="5311" y="9998"/>
                      <a:pt x="4888" y="10427"/>
                      <a:pt x="4591" y="11015"/>
                    </a:cubicBezTo>
                    <a:cubicBezTo>
                      <a:pt x="3957" y="10187"/>
                      <a:pt x="3318" y="9488"/>
                      <a:pt x="2841" y="8693"/>
                    </a:cubicBezTo>
                    <a:cubicBezTo>
                      <a:pt x="2399" y="7955"/>
                      <a:pt x="1995" y="7189"/>
                      <a:pt x="1584" y="6430"/>
                    </a:cubicBezTo>
                    <a:cubicBezTo>
                      <a:pt x="1433" y="6149"/>
                      <a:pt x="1592" y="5854"/>
                      <a:pt x="1870" y="5666"/>
                    </a:cubicBezTo>
                    <a:cubicBezTo>
                      <a:pt x="2202" y="5443"/>
                      <a:pt x="2460" y="5144"/>
                      <a:pt x="2749" y="4792"/>
                    </a:cubicBezTo>
                    <a:cubicBezTo>
                      <a:pt x="2959" y="5136"/>
                      <a:pt x="3167" y="5486"/>
                      <a:pt x="3404" y="5812"/>
                    </a:cubicBezTo>
                    <a:cubicBezTo>
                      <a:pt x="3837" y="6404"/>
                      <a:pt x="4312" y="6966"/>
                      <a:pt x="4824" y="7492"/>
                    </a:cubicBezTo>
                    <a:cubicBezTo>
                      <a:pt x="4897" y="7569"/>
                      <a:pt x="4945" y="7646"/>
                      <a:pt x="5034" y="7646"/>
                    </a:cubicBezTo>
                    <a:cubicBezTo>
                      <a:pt x="5052" y="7646"/>
                      <a:pt x="5073" y="7642"/>
                      <a:pt x="5095" y="7635"/>
                    </a:cubicBezTo>
                    <a:cubicBezTo>
                      <a:pt x="5579" y="7479"/>
                      <a:pt x="5915" y="7189"/>
                      <a:pt x="6210" y="6745"/>
                    </a:cubicBezTo>
                    <a:cubicBezTo>
                      <a:pt x="6529" y="6263"/>
                      <a:pt x="6745" y="5505"/>
                      <a:pt x="7115" y="5337"/>
                    </a:cubicBezTo>
                    <a:cubicBezTo>
                      <a:pt x="7690" y="5073"/>
                      <a:pt x="7609" y="4539"/>
                      <a:pt x="7952" y="4244"/>
                    </a:cubicBezTo>
                    <a:cubicBezTo>
                      <a:pt x="8031" y="4176"/>
                      <a:pt x="8046" y="4013"/>
                      <a:pt x="8173" y="4013"/>
                    </a:cubicBezTo>
                    <a:cubicBezTo>
                      <a:pt x="8194" y="4013"/>
                      <a:pt x="8218" y="4017"/>
                      <a:pt x="8246" y="4027"/>
                    </a:cubicBezTo>
                    <a:cubicBezTo>
                      <a:pt x="8274" y="4038"/>
                      <a:pt x="8301" y="4043"/>
                      <a:pt x="8327" y="4043"/>
                    </a:cubicBezTo>
                    <a:cubicBezTo>
                      <a:pt x="8410" y="4043"/>
                      <a:pt x="8472" y="3991"/>
                      <a:pt x="8490" y="3927"/>
                    </a:cubicBezTo>
                    <a:cubicBezTo>
                      <a:pt x="8743" y="3026"/>
                      <a:pt x="9749" y="2622"/>
                      <a:pt x="9956" y="1673"/>
                    </a:cubicBezTo>
                    <a:cubicBezTo>
                      <a:pt x="9987" y="1527"/>
                      <a:pt x="10073" y="1412"/>
                      <a:pt x="10207" y="1412"/>
                    </a:cubicBezTo>
                    <a:close/>
                    <a:moveTo>
                      <a:pt x="10515" y="0"/>
                    </a:moveTo>
                    <a:cubicBezTo>
                      <a:pt x="10338" y="0"/>
                      <a:pt x="10181" y="55"/>
                      <a:pt x="10132" y="152"/>
                    </a:cubicBezTo>
                    <a:cubicBezTo>
                      <a:pt x="9957" y="497"/>
                      <a:pt x="9631" y="645"/>
                      <a:pt x="9448" y="936"/>
                    </a:cubicBezTo>
                    <a:cubicBezTo>
                      <a:pt x="9015" y="1626"/>
                      <a:pt x="8365" y="2131"/>
                      <a:pt x="7871" y="2781"/>
                    </a:cubicBezTo>
                    <a:cubicBezTo>
                      <a:pt x="7517" y="3247"/>
                      <a:pt x="7164" y="3782"/>
                      <a:pt x="6705" y="4185"/>
                    </a:cubicBezTo>
                    <a:cubicBezTo>
                      <a:pt x="6138" y="4682"/>
                      <a:pt x="5838" y="5377"/>
                      <a:pt x="5357" y="5934"/>
                    </a:cubicBezTo>
                    <a:cubicBezTo>
                      <a:pt x="5169" y="6152"/>
                      <a:pt x="5018" y="6262"/>
                      <a:pt x="4891" y="6262"/>
                    </a:cubicBezTo>
                    <a:cubicBezTo>
                      <a:pt x="4731" y="6262"/>
                      <a:pt x="4611" y="6085"/>
                      <a:pt x="4508" y="5727"/>
                    </a:cubicBezTo>
                    <a:cubicBezTo>
                      <a:pt x="4464" y="5576"/>
                      <a:pt x="4410" y="5439"/>
                      <a:pt x="4319" y="5322"/>
                    </a:cubicBezTo>
                    <a:cubicBezTo>
                      <a:pt x="3991" y="4905"/>
                      <a:pt x="3638" y="4524"/>
                      <a:pt x="3580" y="3941"/>
                    </a:cubicBezTo>
                    <a:cubicBezTo>
                      <a:pt x="3550" y="3648"/>
                      <a:pt x="3304" y="3434"/>
                      <a:pt x="3011" y="3434"/>
                    </a:cubicBezTo>
                    <a:cubicBezTo>
                      <a:pt x="2962" y="3434"/>
                      <a:pt x="2911" y="3441"/>
                      <a:pt x="2859" y="3453"/>
                    </a:cubicBezTo>
                    <a:cubicBezTo>
                      <a:pt x="1748" y="3731"/>
                      <a:pt x="1231" y="4825"/>
                      <a:pt x="309" y="5372"/>
                    </a:cubicBezTo>
                    <a:cubicBezTo>
                      <a:pt x="287" y="5384"/>
                      <a:pt x="304" y="5450"/>
                      <a:pt x="287" y="5483"/>
                    </a:cubicBezTo>
                    <a:cubicBezTo>
                      <a:pt x="0" y="6045"/>
                      <a:pt x="321" y="6546"/>
                      <a:pt x="555" y="6972"/>
                    </a:cubicBezTo>
                    <a:cubicBezTo>
                      <a:pt x="1153" y="8061"/>
                      <a:pt x="1858" y="9092"/>
                      <a:pt x="2516" y="10148"/>
                    </a:cubicBezTo>
                    <a:cubicBezTo>
                      <a:pt x="2981" y="10897"/>
                      <a:pt x="3742" y="11340"/>
                      <a:pt x="4370" y="11918"/>
                    </a:cubicBezTo>
                    <a:cubicBezTo>
                      <a:pt x="4474" y="12014"/>
                      <a:pt x="4578" y="12054"/>
                      <a:pt x="4679" y="12054"/>
                    </a:cubicBezTo>
                    <a:cubicBezTo>
                      <a:pt x="4920" y="12054"/>
                      <a:pt x="5140" y="11824"/>
                      <a:pt x="5292" y="11608"/>
                    </a:cubicBezTo>
                    <a:cubicBezTo>
                      <a:pt x="5833" y="10838"/>
                      <a:pt x="6536" y="10202"/>
                      <a:pt x="7030" y="9387"/>
                    </a:cubicBezTo>
                    <a:cubicBezTo>
                      <a:pt x="7229" y="9058"/>
                      <a:pt x="7500" y="8700"/>
                      <a:pt x="7737" y="8447"/>
                    </a:cubicBezTo>
                    <a:cubicBezTo>
                      <a:pt x="8345" y="7797"/>
                      <a:pt x="9076" y="7273"/>
                      <a:pt x="9387" y="6387"/>
                    </a:cubicBezTo>
                    <a:cubicBezTo>
                      <a:pt x="9392" y="6372"/>
                      <a:pt x="9417" y="6361"/>
                      <a:pt x="9434" y="6355"/>
                    </a:cubicBezTo>
                    <a:cubicBezTo>
                      <a:pt x="10305" y="6030"/>
                      <a:pt x="10607" y="5130"/>
                      <a:pt x="11233" y="4553"/>
                    </a:cubicBezTo>
                    <a:cubicBezTo>
                      <a:pt x="11807" y="4021"/>
                      <a:pt x="12070" y="3198"/>
                      <a:pt x="12729" y="2707"/>
                    </a:cubicBezTo>
                    <a:cubicBezTo>
                      <a:pt x="12779" y="2668"/>
                      <a:pt x="12787" y="2574"/>
                      <a:pt x="12807" y="2524"/>
                    </a:cubicBezTo>
                    <a:cubicBezTo>
                      <a:pt x="12755" y="2360"/>
                      <a:pt x="12730" y="2220"/>
                      <a:pt x="12668" y="2100"/>
                    </a:cubicBezTo>
                    <a:cubicBezTo>
                      <a:pt x="12266" y="1347"/>
                      <a:pt x="11603" y="812"/>
                      <a:pt x="11037" y="198"/>
                    </a:cubicBezTo>
                    <a:cubicBezTo>
                      <a:pt x="10910" y="61"/>
                      <a:pt x="10702" y="0"/>
                      <a:pt x="105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35" name="Google Shape;1235;p40"/>
          <p:cNvSpPr/>
          <p:nvPr/>
        </p:nvSpPr>
        <p:spPr>
          <a:xfrm rot="9443791">
            <a:off x="4588149" y="4339270"/>
            <a:ext cx="653784" cy="214753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69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5EE-D7CF-F548-A5E7-4DB41A80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750" y="519622"/>
            <a:ext cx="2926500" cy="732900"/>
          </a:xfrm>
        </p:spPr>
        <p:txBody>
          <a:bodyPr/>
          <a:lstStyle/>
          <a:p>
            <a:r>
              <a:rPr lang="en-US" sz="1800" dirty="0"/>
              <a:t>MONEYMAN CO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398E732-387A-1147-B2C4-D7BAE1436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6987" y="1252522"/>
            <a:ext cx="1750026" cy="175002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5F56448-2238-8F4B-BF52-D4C2D1FFE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7797" y="3386262"/>
            <a:ext cx="714375" cy="71437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40A64D2-EA34-AE43-BA47-9F2BE16EF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758984"/>
              </p:ext>
            </p:extLst>
          </p:nvPr>
        </p:nvGraphicFramePr>
        <p:xfrm>
          <a:off x="4532613" y="3326254"/>
          <a:ext cx="1828800" cy="834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69954549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084916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Balance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32549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Josh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2’000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647021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Alan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60’500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8428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99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/>
          <p:nvPr/>
        </p:nvSpPr>
        <p:spPr>
          <a:xfrm rot="10800000">
            <a:off x="6484400" y="2312970"/>
            <a:ext cx="1959114" cy="1691964"/>
          </a:xfrm>
          <a:custGeom>
            <a:avLst/>
            <a:gdLst/>
            <a:ahLst/>
            <a:cxnLst/>
            <a:rect l="l" t="t" r="r" b="b"/>
            <a:pathLst>
              <a:path w="47865" h="41338" extrusionOk="0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2"/>
          <p:cNvSpPr/>
          <p:nvPr/>
        </p:nvSpPr>
        <p:spPr>
          <a:xfrm rot="8999956">
            <a:off x="2613376" y="1777109"/>
            <a:ext cx="1105001" cy="362967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2"/>
          <p:cNvSpPr txBox="1">
            <a:spLocks noGrp="1"/>
          </p:cNvSpPr>
          <p:nvPr>
            <p:ph type="title"/>
          </p:nvPr>
        </p:nvSpPr>
        <p:spPr>
          <a:xfrm>
            <a:off x="2501250" y="7009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360,000</a:t>
            </a:r>
            <a:endParaRPr dirty="0"/>
          </a:p>
        </p:txBody>
      </p:sp>
      <p:sp>
        <p:nvSpPr>
          <p:cNvPr id="889" name="Google Shape;889;p32"/>
          <p:cNvSpPr txBox="1">
            <a:spLocks noGrp="1"/>
          </p:cNvSpPr>
          <p:nvPr>
            <p:ph type="title" idx="2"/>
          </p:nvPr>
        </p:nvSpPr>
        <p:spPr>
          <a:xfrm>
            <a:off x="2501250" y="21106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36</a:t>
            </a:r>
            <a:endParaRPr dirty="0"/>
          </a:p>
        </p:txBody>
      </p:sp>
      <p:sp>
        <p:nvSpPr>
          <p:cNvPr id="890" name="Google Shape;890;p32"/>
          <p:cNvSpPr txBox="1">
            <a:spLocks noGrp="1"/>
          </p:cNvSpPr>
          <p:nvPr>
            <p:ph type="title" idx="3"/>
          </p:nvPr>
        </p:nvSpPr>
        <p:spPr>
          <a:xfrm>
            <a:off x="2501250" y="35203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10,000</a:t>
            </a:r>
            <a:endParaRPr dirty="0"/>
          </a:p>
        </p:txBody>
      </p:sp>
      <p:sp>
        <p:nvSpPr>
          <p:cNvPr id="891" name="Google Shape;891;p32"/>
          <p:cNvSpPr txBox="1">
            <a:spLocks noGrp="1"/>
          </p:cNvSpPr>
          <p:nvPr>
            <p:ph type="subTitle" idx="4294967295"/>
          </p:nvPr>
        </p:nvSpPr>
        <p:spPr>
          <a:xfrm>
            <a:off x="6706763" y="2624888"/>
            <a:ext cx="1514400" cy="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/>
              <a:t>we bundle 36 transactions to one single decision</a:t>
            </a:r>
            <a:endParaRPr sz="1000" dirty="0"/>
          </a:p>
        </p:txBody>
      </p:sp>
      <p:sp>
        <p:nvSpPr>
          <p:cNvPr id="892" name="Google Shape;892;p32"/>
          <p:cNvSpPr/>
          <p:nvPr/>
        </p:nvSpPr>
        <p:spPr>
          <a:xfrm rot="10800000">
            <a:off x="700475" y="903370"/>
            <a:ext cx="1959114" cy="1691964"/>
          </a:xfrm>
          <a:custGeom>
            <a:avLst/>
            <a:gdLst/>
            <a:ahLst/>
            <a:cxnLst/>
            <a:rect l="l" t="t" r="r" b="b"/>
            <a:pathLst>
              <a:path w="47865" h="41338" extrusionOk="0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2"/>
          <p:cNvSpPr txBox="1">
            <a:spLocks noGrp="1"/>
          </p:cNvSpPr>
          <p:nvPr>
            <p:ph type="subTitle" idx="4294967295"/>
          </p:nvPr>
        </p:nvSpPr>
        <p:spPr>
          <a:xfrm>
            <a:off x="922831" y="1299188"/>
            <a:ext cx="1514400" cy="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>
                <a:solidFill>
                  <a:schemeClr val="dk1"/>
                </a:solidFill>
              </a:rPr>
              <a:t>would result in 360k decisions</a:t>
            </a:r>
            <a:endParaRPr sz="1000" dirty="0"/>
          </a:p>
        </p:txBody>
      </p:sp>
      <p:sp>
        <p:nvSpPr>
          <p:cNvPr id="894" name="Google Shape;894;p32"/>
          <p:cNvSpPr/>
          <p:nvPr/>
        </p:nvSpPr>
        <p:spPr>
          <a:xfrm>
            <a:off x="5419439" y="2110709"/>
            <a:ext cx="1105025" cy="362975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2"/>
          <p:cNvSpPr/>
          <p:nvPr/>
        </p:nvSpPr>
        <p:spPr>
          <a:xfrm rot="10800000">
            <a:off x="700475" y="2907195"/>
            <a:ext cx="1959114" cy="1691964"/>
          </a:xfrm>
          <a:custGeom>
            <a:avLst/>
            <a:gdLst/>
            <a:ahLst/>
            <a:cxnLst/>
            <a:rect l="l" t="t" r="r" b="b"/>
            <a:pathLst>
              <a:path w="47865" h="41338" extrusionOk="0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2"/>
          <p:cNvSpPr txBox="1">
            <a:spLocks noGrp="1"/>
          </p:cNvSpPr>
          <p:nvPr>
            <p:ph type="subTitle" idx="4294967295"/>
          </p:nvPr>
        </p:nvSpPr>
        <p:spPr>
          <a:xfrm>
            <a:off x="922831" y="3277440"/>
            <a:ext cx="1514400" cy="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>
                <a:solidFill>
                  <a:schemeClr val="dk1"/>
                </a:solidFill>
              </a:rPr>
              <a:t>much less data transfer</a:t>
            </a:r>
            <a:endParaRPr sz="1000" dirty="0"/>
          </a:p>
        </p:txBody>
      </p:sp>
      <p:sp>
        <p:nvSpPr>
          <p:cNvPr id="897" name="Google Shape;897;p32"/>
          <p:cNvSpPr/>
          <p:nvPr/>
        </p:nvSpPr>
        <p:spPr>
          <a:xfrm rot="167487" flipH="1">
            <a:off x="2893571" y="3028927"/>
            <a:ext cx="1105010" cy="362970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3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animBg="1"/>
      <p:bldP spid="889" grpId="0"/>
      <p:bldP spid="890" grpId="0"/>
      <p:bldP spid="891" grpId="0" build="p"/>
      <p:bldP spid="894" grpId="0" animBg="1"/>
      <p:bldP spid="895" grpId="0" animBg="1"/>
      <p:bldP spid="896" grpId="0" build="p"/>
      <p:bldP spid="89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76;p39">
            <a:extLst>
              <a:ext uri="{FF2B5EF4-FFF2-40B4-BE49-F238E27FC236}">
                <a16:creationId xmlns:a16="http://schemas.microsoft.com/office/drawing/2014/main" id="{D0A91730-6FF5-9148-BFF2-824A481D3007}"/>
              </a:ext>
            </a:extLst>
          </p:cNvPr>
          <p:cNvSpPr/>
          <p:nvPr/>
        </p:nvSpPr>
        <p:spPr>
          <a:xfrm>
            <a:off x="1592182" y="1249750"/>
            <a:ext cx="5907843" cy="3477893"/>
          </a:xfrm>
          <a:custGeom>
            <a:avLst/>
            <a:gdLst/>
            <a:ahLst/>
            <a:cxnLst/>
            <a:rect l="l" t="t" r="r" b="b"/>
            <a:pathLst>
              <a:path w="168583" h="33314" extrusionOk="0">
                <a:moveTo>
                  <a:pt x="83010" y="0"/>
                </a:moveTo>
                <a:cubicBezTo>
                  <a:pt x="82358" y="0"/>
                  <a:pt x="81707" y="17"/>
                  <a:pt x="81059" y="63"/>
                </a:cubicBezTo>
                <a:cubicBezTo>
                  <a:pt x="78534" y="241"/>
                  <a:pt x="75994" y="490"/>
                  <a:pt x="73474" y="536"/>
                </a:cubicBezTo>
                <a:cubicBezTo>
                  <a:pt x="70146" y="595"/>
                  <a:pt x="66845" y="1010"/>
                  <a:pt x="63509" y="1010"/>
                </a:cubicBezTo>
                <a:cubicBezTo>
                  <a:pt x="63451" y="1010"/>
                  <a:pt x="63393" y="1010"/>
                  <a:pt x="63335" y="1009"/>
                </a:cubicBezTo>
                <a:cubicBezTo>
                  <a:pt x="63203" y="1009"/>
                  <a:pt x="63072" y="1009"/>
                  <a:pt x="62941" y="1009"/>
                </a:cubicBezTo>
                <a:cubicBezTo>
                  <a:pt x="61222" y="1009"/>
                  <a:pt x="59490" y="1054"/>
                  <a:pt x="57770" y="1054"/>
                </a:cubicBezTo>
                <a:cubicBezTo>
                  <a:pt x="56892" y="1054"/>
                  <a:pt x="56018" y="1042"/>
                  <a:pt x="55149" y="1006"/>
                </a:cubicBezTo>
                <a:cubicBezTo>
                  <a:pt x="54434" y="976"/>
                  <a:pt x="53720" y="965"/>
                  <a:pt x="53006" y="965"/>
                </a:cubicBezTo>
                <a:cubicBezTo>
                  <a:pt x="51063" y="965"/>
                  <a:pt x="49126" y="1047"/>
                  <a:pt x="47188" y="1047"/>
                </a:cubicBezTo>
                <a:cubicBezTo>
                  <a:pt x="46742" y="1047"/>
                  <a:pt x="46296" y="1042"/>
                  <a:pt x="45850" y="1032"/>
                </a:cubicBezTo>
                <a:cubicBezTo>
                  <a:pt x="45819" y="1031"/>
                  <a:pt x="45787" y="1031"/>
                  <a:pt x="45755" y="1031"/>
                </a:cubicBezTo>
                <a:cubicBezTo>
                  <a:pt x="44851" y="1031"/>
                  <a:pt x="43897" y="1322"/>
                  <a:pt x="43022" y="1322"/>
                </a:cubicBezTo>
                <a:cubicBezTo>
                  <a:pt x="42752" y="1322"/>
                  <a:pt x="42490" y="1294"/>
                  <a:pt x="42240" y="1222"/>
                </a:cubicBezTo>
                <a:cubicBezTo>
                  <a:pt x="41750" y="1081"/>
                  <a:pt x="41271" y="1038"/>
                  <a:pt x="40798" y="1038"/>
                </a:cubicBezTo>
                <a:cubicBezTo>
                  <a:pt x="40023" y="1038"/>
                  <a:pt x="39263" y="1155"/>
                  <a:pt x="38497" y="1155"/>
                </a:cubicBezTo>
                <a:cubicBezTo>
                  <a:pt x="38332" y="1155"/>
                  <a:pt x="38166" y="1150"/>
                  <a:pt x="38001" y="1137"/>
                </a:cubicBezTo>
                <a:cubicBezTo>
                  <a:pt x="37209" y="1074"/>
                  <a:pt x="36424" y="1020"/>
                  <a:pt x="35630" y="1020"/>
                </a:cubicBezTo>
                <a:cubicBezTo>
                  <a:pt x="34913" y="1020"/>
                  <a:pt x="34189" y="1064"/>
                  <a:pt x="33447" y="1185"/>
                </a:cubicBezTo>
                <a:cubicBezTo>
                  <a:pt x="32874" y="1278"/>
                  <a:pt x="32252" y="1295"/>
                  <a:pt x="31620" y="1295"/>
                </a:cubicBezTo>
                <a:cubicBezTo>
                  <a:pt x="31266" y="1295"/>
                  <a:pt x="30908" y="1290"/>
                  <a:pt x="30555" y="1290"/>
                </a:cubicBezTo>
                <a:cubicBezTo>
                  <a:pt x="30171" y="1290"/>
                  <a:pt x="29792" y="1296"/>
                  <a:pt x="29426" y="1322"/>
                </a:cubicBezTo>
                <a:cubicBezTo>
                  <a:pt x="27153" y="1483"/>
                  <a:pt x="24872" y="1478"/>
                  <a:pt x="22601" y="1635"/>
                </a:cubicBezTo>
                <a:cubicBezTo>
                  <a:pt x="21980" y="1679"/>
                  <a:pt x="21357" y="1694"/>
                  <a:pt x="20733" y="1694"/>
                </a:cubicBezTo>
                <a:cubicBezTo>
                  <a:pt x="19629" y="1694"/>
                  <a:pt x="18522" y="1646"/>
                  <a:pt x="17418" y="1623"/>
                </a:cubicBezTo>
                <a:cubicBezTo>
                  <a:pt x="17178" y="1618"/>
                  <a:pt x="16938" y="1616"/>
                  <a:pt x="16699" y="1616"/>
                </a:cubicBezTo>
                <a:cubicBezTo>
                  <a:pt x="14761" y="1616"/>
                  <a:pt x="12833" y="1766"/>
                  <a:pt x="10899" y="1882"/>
                </a:cubicBezTo>
                <a:cubicBezTo>
                  <a:pt x="10794" y="1889"/>
                  <a:pt x="10689" y="1891"/>
                  <a:pt x="10583" y="1891"/>
                </a:cubicBezTo>
                <a:cubicBezTo>
                  <a:pt x="9738" y="1891"/>
                  <a:pt x="8873" y="1713"/>
                  <a:pt x="8003" y="1713"/>
                </a:cubicBezTo>
                <a:cubicBezTo>
                  <a:pt x="7679" y="1713"/>
                  <a:pt x="7354" y="1738"/>
                  <a:pt x="7029" y="1806"/>
                </a:cubicBezTo>
                <a:cubicBezTo>
                  <a:pt x="5112" y="2204"/>
                  <a:pt x="3394" y="3091"/>
                  <a:pt x="2051" y="4442"/>
                </a:cubicBezTo>
                <a:cubicBezTo>
                  <a:pt x="395" y="6108"/>
                  <a:pt x="344" y="8495"/>
                  <a:pt x="224" y="10616"/>
                </a:cubicBezTo>
                <a:cubicBezTo>
                  <a:pt x="1" y="14522"/>
                  <a:pt x="149" y="18453"/>
                  <a:pt x="256" y="22371"/>
                </a:cubicBezTo>
                <a:cubicBezTo>
                  <a:pt x="308" y="24329"/>
                  <a:pt x="682" y="26325"/>
                  <a:pt x="1614" y="28028"/>
                </a:cubicBezTo>
                <a:cubicBezTo>
                  <a:pt x="2729" y="30068"/>
                  <a:pt x="4934" y="30596"/>
                  <a:pt x="7064" y="31024"/>
                </a:cubicBezTo>
                <a:cubicBezTo>
                  <a:pt x="8721" y="31358"/>
                  <a:pt x="10417" y="31242"/>
                  <a:pt x="12093" y="31511"/>
                </a:cubicBezTo>
                <a:cubicBezTo>
                  <a:pt x="14055" y="31824"/>
                  <a:pt x="16069" y="31857"/>
                  <a:pt x="18060" y="31894"/>
                </a:cubicBezTo>
                <a:cubicBezTo>
                  <a:pt x="18109" y="31895"/>
                  <a:pt x="18159" y="31896"/>
                  <a:pt x="18208" y="31896"/>
                </a:cubicBezTo>
                <a:cubicBezTo>
                  <a:pt x="19325" y="31896"/>
                  <a:pt x="20460" y="31672"/>
                  <a:pt x="21567" y="31672"/>
                </a:cubicBezTo>
                <a:cubicBezTo>
                  <a:pt x="21862" y="31672"/>
                  <a:pt x="22155" y="31688"/>
                  <a:pt x="22445" y="31728"/>
                </a:cubicBezTo>
                <a:cubicBezTo>
                  <a:pt x="23021" y="31808"/>
                  <a:pt x="23595" y="31838"/>
                  <a:pt x="24169" y="31838"/>
                </a:cubicBezTo>
                <a:cubicBezTo>
                  <a:pt x="25818" y="31838"/>
                  <a:pt x="27459" y="31593"/>
                  <a:pt x="29118" y="31593"/>
                </a:cubicBezTo>
                <a:cubicBezTo>
                  <a:pt x="29697" y="31593"/>
                  <a:pt x="30278" y="31622"/>
                  <a:pt x="30862" y="31703"/>
                </a:cubicBezTo>
                <a:cubicBezTo>
                  <a:pt x="32022" y="31862"/>
                  <a:pt x="33262" y="31893"/>
                  <a:pt x="34498" y="31893"/>
                </a:cubicBezTo>
                <a:cubicBezTo>
                  <a:pt x="34948" y="31893"/>
                  <a:pt x="35398" y="31889"/>
                  <a:pt x="35843" y="31885"/>
                </a:cubicBezTo>
                <a:cubicBezTo>
                  <a:pt x="35883" y="31885"/>
                  <a:pt x="35924" y="31885"/>
                  <a:pt x="35964" y="31885"/>
                </a:cubicBezTo>
                <a:cubicBezTo>
                  <a:pt x="37718" y="31885"/>
                  <a:pt x="39470" y="32164"/>
                  <a:pt x="41226" y="32216"/>
                </a:cubicBezTo>
                <a:cubicBezTo>
                  <a:pt x="41297" y="32219"/>
                  <a:pt x="41369" y="32219"/>
                  <a:pt x="41440" y="32219"/>
                </a:cubicBezTo>
                <a:cubicBezTo>
                  <a:pt x="42385" y="32219"/>
                  <a:pt x="43357" y="32049"/>
                  <a:pt x="44289" y="32049"/>
                </a:cubicBezTo>
                <a:cubicBezTo>
                  <a:pt x="44693" y="32049"/>
                  <a:pt x="45089" y="32081"/>
                  <a:pt x="45473" y="32173"/>
                </a:cubicBezTo>
                <a:cubicBezTo>
                  <a:pt x="46907" y="32519"/>
                  <a:pt x="48343" y="32461"/>
                  <a:pt x="49763" y="32657"/>
                </a:cubicBezTo>
                <a:cubicBezTo>
                  <a:pt x="51468" y="32892"/>
                  <a:pt x="53190" y="32979"/>
                  <a:pt x="54917" y="32979"/>
                </a:cubicBezTo>
                <a:cubicBezTo>
                  <a:pt x="55941" y="32979"/>
                  <a:pt x="56968" y="32948"/>
                  <a:pt x="57993" y="32899"/>
                </a:cubicBezTo>
                <a:cubicBezTo>
                  <a:pt x="58415" y="32879"/>
                  <a:pt x="58838" y="32872"/>
                  <a:pt x="59261" y="32872"/>
                </a:cubicBezTo>
                <a:cubicBezTo>
                  <a:pt x="60212" y="32872"/>
                  <a:pt x="61165" y="32907"/>
                  <a:pt x="62116" y="32907"/>
                </a:cubicBezTo>
                <a:cubicBezTo>
                  <a:pt x="62743" y="32907"/>
                  <a:pt x="63369" y="32892"/>
                  <a:pt x="63992" y="32841"/>
                </a:cubicBezTo>
                <a:cubicBezTo>
                  <a:pt x="67459" y="32556"/>
                  <a:pt x="70924" y="32493"/>
                  <a:pt x="74399" y="32461"/>
                </a:cubicBezTo>
                <a:cubicBezTo>
                  <a:pt x="74429" y="32460"/>
                  <a:pt x="74459" y="32460"/>
                  <a:pt x="74488" y="32460"/>
                </a:cubicBezTo>
                <a:cubicBezTo>
                  <a:pt x="75936" y="32460"/>
                  <a:pt x="77336" y="32799"/>
                  <a:pt x="78768" y="32799"/>
                </a:cubicBezTo>
                <a:cubicBezTo>
                  <a:pt x="78823" y="32799"/>
                  <a:pt x="78877" y="32798"/>
                  <a:pt x="78932" y="32797"/>
                </a:cubicBezTo>
                <a:cubicBezTo>
                  <a:pt x="81552" y="32749"/>
                  <a:pt x="84176" y="32601"/>
                  <a:pt x="86793" y="32601"/>
                </a:cubicBezTo>
                <a:cubicBezTo>
                  <a:pt x="87489" y="32601"/>
                  <a:pt x="88184" y="32612"/>
                  <a:pt x="88878" y="32637"/>
                </a:cubicBezTo>
                <a:cubicBezTo>
                  <a:pt x="89745" y="32669"/>
                  <a:pt x="90612" y="32676"/>
                  <a:pt x="91478" y="32676"/>
                </a:cubicBezTo>
                <a:cubicBezTo>
                  <a:pt x="92188" y="32676"/>
                  <a:pt x="92899" y="32672"/>
                  <a:pt x="93609" y="32672"/>
                </a:cubicBezTo>
                <a:cubicBezTo>
                  <a:pt x="94751" y="32672"/>
                  <a:pt x="95893" y="32684"/>
                  <a:pt x="97033" y="32750"/>
                </a:cubicBezTo>
                <a:cubicBezTo>
                  <a:pt x="99351" y="32883"/>
                  <a:pt x="101661" y="33232"/>
                  <a:pt x="103979" y="33301"/>
                </a:cubicBezTo>
                <a:cubicBezTo>
                  <a:pt x="104295" y="33310"/>
                  <a:pt x="104611" y="33314"/>
                  <a:pt x="104928" y="33314"/>
                </a:cubicBezTo>
                <a:cubicBezTo>
                  <a:pt x="106813" y="33314"/>
                  <a:pt x="108701" y="33170"/>
                  <a:pt x="110588" y="33124"/>
                </a:cubicBezTo>
                <a:cubicBezTo>
                  <a:pt x="111113" y="33111"/>
                  <a:pt x="111637" y="33106"/>
                  <a:pt x="112160" y="33106"/>
                </a:cubicBezTo>
                <a:cubicBezTo>
                  <a:pt x="113610" y="33106"/>
                  <a:pt x="115058" y="33142"/>
                  <a:pt x="116509" y="33142"/>
                </a:cubicBezTo>
                <a:cubicBezTo>
                  <a:pt x="117705" y="33142"/>
                  <a:pt x="118903" y="33118"/>
                  <a:pt x="120103" y="33028"/>
                </a:cubicBezTo>
                <a:cubicBezTo>
                  <a:pt x="121953" y="32892"/>
                  <a:pt x="123827" y="32732"/>
                  <a:pt x="125702" y="32727"/>
                </a:cubicBezTo>
                <a:cubicBezTo>
                  <a:pt x="127451" y="32724"/>
                  <a:pt x="129200" y="32326"/>
                  <a:pt x="130951" y="32306"/>
                </a:cubicBezTo>
                <a:cubicBezTo>
                  <a:pt x="131004" y="32306"/>
                  <a:pt x="131057" y="32305"/>
                  <a:pt x="131111" y="32305"/>
                </a:cubicBezTo>
                <a:cubicBezTo>
                  <a:pt x="131996" y="32305"/>
                  <a:pt x="132929" y="32376"/>
                  <a:pt x="133790" y="32376"/>
                </a:cubicBezTo>
                <a:cubicBezTo>
                  <a:pt x="133876" y="32376"/>
                  <a:pt x="133962" y="32375"/>
                  <a:pt x="134046" y="32374"/>
                </a:cubicBezTo>
                <a:cubicBezTo>
                  <a:pt x="135038" y="32356"/>
                  <a:pt x="136054" y="32178"/>
                  <a:pt x="137076" y="32178"/>
                </a:cubicBezTo>
                <a:cubicBezTo>
                  <a:pt x="137327" y="32178"/>
                  <a:pt x="137579" y="32188"/>
                  <a:pt x="137830" y="32215"/>
                </a:cubicBezTo>
                <a:cubicBezTo>
                  <a:pt x="140021" y="32446"/>
                  <a:pt x="142208" y="32563"/>
                  <a:pt x="144397" y="32563"/>
                </a:cubicBezTo>
                <a:cubicBezTo>
                  <a:pt x="146414" y="32563"/>
                  <a:pt x="148434" y="32463"/>
                  <a:pt x="150458" y="32261"/>
                </a:cubicBezTo>
                <a:cubicBezTo>
                  <a:pt x="151788" y="32128"/>
                  <a:pt x="153128" y="32097"/>
                  <a:pt x="154471" y="32097"/>
                </a:cubicBezTo>
                <a:cubicBezTo>
                  <a:pt x="155585" y="32097"/>
                  <a:pt x="156700" y="32118"/>
                  <a:pt x="157812" y="32119"/>
                </a:cubicBezTo>
                <a:cubicBezTo>
                  <a:pt x="157905" y="32119"/>
                  <a:pt x="157998" y="32119"/>
                  <a:pt x="158091" y="32119"/>
                </a:cubicBezTo>
                <a:cubicBezTo>
                  <a:pt x="158273" y="32119"/>
                  <a:pt x="158455" y="32119"/>
                  <a:pt x="158637" y="32119"/>
                </a:cubicBezTo>
                <a:cubicBezTo>
                  <a:pt x="160449" y="32119"/>
                  <a:pt x="162266" y="32127"/>
                  <a:pt x="164061" y="32311"/>
                </a:cubicBezTo>
                <a:cubicBezTo>
                  <a:pt x="164102" y="32315"/>
                  <a:pt x="164143" y="32317"/>
                  <a:pt x="164184" y="32317"/>
                </a:cubicBezTo>
                <a:cubicBezTo>
                  <a:pt x="164643" y="32317"/>
                  <a:pt x="165117" y="32075"/>
                  <a:pt x="165494" y="32075"/>
                </a:cubicBezTo>
                <a:cubicBezTo>
                  <a:pt x="165644" y="32075"/>
                  <a:pt x="165779" y="32113"/>
                  <a:pt x="165891" y="32219"/>
                </a:cubicBezTo>
                <a:cubicBezTo>
                  <a:pt x="166190" y="32502"/>
                  <a:pt x="166487" y="32595"/>
                  <a:pt x="166777" y="32595"/>
                </a:cubicBezTo>
                <a:cubicBezTo>
                  <a:pt x="167269" y="32595"/>
                  <a:pt x="167739" y="32327"/>
                  <a:pt x="168155" y="32257"/>
                </a:cubicBezTo>
                <a:cubicBezTo>
                  <a:pt x="168582" y="32185"/>
                  <a:pt x="168474" y="31042"/>
                  <a:pt x="168434" y="30346"/>
                </a:cubicBezTo>
                <a:cubicBezTo>
                  <a:pt x="168338" y="28696"/>
                  <a:pt x="168242" y="27043"/>
                  <a:pt x="168224" y="25391"/>
                </a:cubicBezTo>
                <a:cubicBezTo>
                  <a:pt x="168202" y="23326"/>
                  <a:pt x="168314" y="21260"/>
                  <a:pt x="168265" y="19196"/>
                </a:cubicBezTo>
                <a:cubicBezTo>
                  <a:pt x="168197" y="16439"/>
                  <a:pt x="167980" y="13687"/>
                  <a:pt x="167919" y="10932"/>
                </a:cubicBezTo>
                <a:cubicBezTo>
                  <a:pt x="167856" y="8127"/>
                  <a:pt x="167905" y="5321"/>
                  <a:pt x="167905" y="2516"/>
                </a:cubicBezTo>
                <a:cubicBezTo>
                  <a:pt x="168402" y="1931"/>
                  <a:pt x="168178" y="1863"/>
                  <a:pt x="167851" y="1863"/>
                </a:cubicBezTo>
                <a:cubicBezTo>
                  <a:pt x="167765" y="1863"/>
                  <a:pt x="167672" y="1868"/>
                  <a:pt x="167583" y="1869"/>
                </a:cubicBezTo>
                <a:cubicBezTo>
                  <a:pt x="166616" y="1882"/>
                  <a:pt x="165647" y="1930"/>
                  <a:pt x="164680" y="1930"/>
                </a:cubicBezTo>
                <a:cubicBezTo>
                  <a:pt x="164440" y="1930"/>
                  <a:pt x="164201" y="1927"/>
                  <a:pt x="163961" y="1920"/>
                </a:cubicBezTo>
                <a:cubicBezTo>
                  <a:pt x="162136" y="1865"/>
                  <a:pt x="160303" y="1627"/>
                  <a:pt x="158485" y="1627"/>
                </a:cubicBezTo>
                <a:cubicBezTo>
                  <a:pt x="158076" y="1627"/>
                  <a:pt x="157667" y="1639"/>
                  <a:pt x="157260" y="1668"/>
                </a:cubicBezTo>
                <a:cubicBezTo>
                  <a:pt x="156048" y="1754"/>
                  <a:pt x="154837" y="1777"/>
                  <a:pt x="153627" y="1777"/>
                </a:cubicBezTo>
                <a:cubicBezTo>
                  <a:pt x="152152" y="1777"/>
                  <a:pt x="150677" y="1742"/>
                  <a:pt x="149203" y="1742"/>
                </a:cubicBezTo>
                <a:cubicBezTo>
                  <a:pt x="148551" y="1742"/>
                  <a:pt x="147899" y="1749"/>
                  <a:pt x="147246" y="1769"/>
                </a:cubicBezTo>
                <a:cubicBezTo>
                  <a:pt x="146453" y="1792"/>
                  <a:pt x="145658" y="1803"/>
                  <a:pt x="144864" y="1803"/>
                </a:cubicBezTo>
                <a:cubicBezTo>
                  <a:pt x="140987" y="1803"/>
                  <a:pt x="137104" y="1559"/>
                  <a:pt x="133224" y="1469"/>
                </a:cubicBezTo>
                <a:cubicBezTo>
                  <a:pt x="132261" y="1447"/>
                  <a:pt x="131297" y="1426"/>
                  <a:pt x="130333" y="1426"/>
                </a:cubicBezTo>
                <a:cubicBezTo>
                  <a:pt x="129634" y="1426"/>
                  <a:pt x="128935" y="1437"/>
                  <a:pt x="128238" y="1468"/>
                </a:cubicBezTo>
                <a:cubicBezTo>
                  <a:pt x="128016" y="1477"/>
                  <a:pt x="127794" y="1481"/>
                  <a:pt x="127573" y="1481"/>
                </a:cubicBezTo>
                <a:cubicBezTo>
                  <a:pt x="125333" y="1481"/>
                  <a:pt x="123129" y="1043"/>
                  <a:pt x="120894" y="946"/>
                </a:cubicBezTo>
                <a:cubicBezTo>
                  <a:pt x="118874" y="859"/>
                  <a:pt x="116858" y="636"/>
                  <a:pt x="114826" y="636"/>
                </a:cubicBezTo>
                <a:cubicBezTo>
                  <a:pt x="114596" y="636"/>
                  <a:pt x="114365" y="639"/>
                  <a:pt x="114134" y="645"/>
                </a:cubicBezTo>
                <a:cubicBezTo>
                  <a:pt x="113503" y="663"/>
                  <a:pt x="112871" y="670"/>
                  <a:pt x="112239" y="670"/>
                </a:cubicBezTo>
                <a:cubicBezTo>
                  <a:pt x="111061" y="670"/>
                  <a:pt x="109882" y="645"/>
                  <a:pt x="108703" y="617"/>
                </a:cubicBezTo>
                <a:cubicBezTo>
                  <a:pt x="108628" y="615"/>
                  <a:pt x="108553" y="614"/>
                  <a:pt x="108479" y="614"/>
                </a:cubicBezTo>
                <a:cubicBezTo>
                  <a:pt x="107255" y="614"/>
                  <a:pt x="106046" y="853"/>
                  <a:pt x="104820" y="853"/>
                </a:cubicBezTo>
                <a:cubicBezTo>
                  <a:pt x="104519" y="853"/>
                  <a:pt x="104217" y="838"/>
                  <a:pt x="103914" y="803"/>
                </a:cubicBezTo>
                <a:cubicBezTo>
                  <a:pt x="101664" y="537"/>
                  <a:pt x="99402" y="213"/>
                  <a:pt x="97146" y="213"/>
                </a:cubicBezTo>
                <a:cubicBezTo>
                  <a:pt x="97116" y="213"/>
                  <a:pt x="97085" y="213"/>
                  <a:pt x="97054" y="213"/>
                </a:cubicBezTo>
                <a:cubicBezTo>
                  <a:pt x="97011" y="213"/>
                  <a:pt x="96967" y="213"/>
                  <a:pt x="96923" y="213"/>
                </a:cubicBezTo>
                <a:cubicBezTo>
                  <a:pt x="95236" y="213"/>
                  <a:pt x="93559" y="61"/>
                  <a:pt x="91867" y="61"/>
                </a:cubicBezTo>
                <a:cubicBezTo>
                  <a:pt x="91416" y="61"/>
                  <a:pt x="90963" y="71"/>
                  <a:pt x="90509" y="99"/>
                </a:cubicBezTo>
                <a:cubicBezTo>
                  <a:pt x="89931" y="134"/>
                  <a:pt x="89352" y="147"/>
                  <a:pt x="88772" y="147"/>
                </a:cubicBezTo>
                <a:cubicBezTo>
                  <a:pt x="86854" y="147"/>
                  <a:pt x="84927" y="0"/>
                  <a:pt x="83010" y="0"/>
                </a:cubicBezTo>
                <a:close/>
              </a:path>
            </a:pathLst>
          </a:custGeom>
          <a:solidFill>
            <a:srgbClr val="FEB8B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Block #45</a:t>
            </a:r>
            <a:endParaRPr dirty="0"/>
          </a:p>
        </p:txBody>
      </p:sp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A27019-3F8E-504B-983A-4C6D54489D5F}"/>
              </a:ext>
            </a:extLst>
          </p:cNvPr>
          <p:cNvGrpSpPr/>
          <p:nvPr/>
        </p:nvGrpSpPr>
        <p:grpSpPr>
          <a:xfrm>
            <a:off x="2385363" y="2290368"/>
            <a:ext cx="4613463" cy="562763"/>
            <a:chOff x="2385363" y="2290368"/>
            <a:chExt cx="4613463" cy="562763"/>
          </a:xfrm>
        </p:grpSpPr>
        <p:sp>
          <p:nvSpPr>
            <p:cNvPr id="16" name="Google Shape;983;p33">
              <a:extLst>
                <a:ext uri="{FF2B5EF4-FFF2-40B4-BE49-F238E27FC236}">
                  <a16:creationId xmlns:a16="http://schemas.microsoft.com/office/drawing/2014/main" id="{3016D3B1-03C6-6B48-B753-137F3CB13064}"/>
                </a:ext>
              </a:extLst>
            </p:cNvPr>
            <p:cNvSpPr txBox="1">
              <a:spLocks/>
            </p:cNvSpPr>
            <p:nvPr/>
          </p:nvSpPr>
          <p:spPr>
            <a:xfrm>
              <a:off x="2385365" y="2290368"/>
              <a:ext cx="4613461" cy="562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n-GB" sz="1000" b="1" dirty="0"/>
                <a:t>Alice </a:t>
              </a:r>
              <a:r>
                <a:rPr lang="en-CH" b="1" dirty="0"/>
                <a:t>→</a:t>
              </a:r>
              <a:r>
                <a:rPr lang="en-GB" sz="1000" b="1" dirty="0"/>
                <a:t> Dave: 10 </a:t>
              </a:r>
            </a:p>
          </p:txBody>
        </p:sp>
        <p:sp>
          <p:nvSpPr>
            <p:cNvPr id="17" name="Google Shape;825;p30">
              <a:extLst>
                <a:ext uri="{FF2B5EF4-FFF2-40B4-BE49-F238E27FC236}">
                  <a16:creationId xmlns:a16="http://schemas.microsoft.com/office/drawing/2014/main" id="{05059E64-1AB6-134E-9914-C9544BD9D144}"/>
                </a:ext>
              </a:extLst>
            </p:cNvPr>
            <p:cNvSpPr txBox="1">
              <a:spLocks/>
            </p:cNvSpPr>
            <p:nvPr/>
          </p:nvSpPr>
          <p:spPr>
            <a:xfrm>
              <a:off x="2385363" y="2507650"/>
              <a:ext cx="3780933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l"/>
              <a:r>
                <a:rPr lang="en-GB" sz="1000" dirty="0"/>
                <a:t>Transaction from 03/14 11:05:34</a:t>
              </a:r>
            </a:p>
          </p:txBody>
        </p:sp>
        <p:sp>
          <p:nvSpPr>
            <p:cNvPr id="19" name="Google Shape;825;p30">
              <a:extLst>
                <a:ext uri="{FF2B5EF4-FFF2-40B4-BE49-F238E27FC236}">
                  <a16:creationId xmlns:a16="http://schemas.microsoft.com/office/drawing/2014/main" id="{50A942CD-66B8-D746-BBD3-D1A8A86A491F}"/>
                </a:ext>
              </a:extLst>
            </p:cNvPr>
            <p:cNvSpPr txBox="1">
              <a:spLocks/>
            </p:cNvSpPr>
            <p:nvPr/>
          </p:nvSpPr>
          <p:spPr>
            <a:xfrm>
              <a:off x="4610911" y="2423692"/>
              <a:ext cx="2263480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r"/>
              <a:r>
                <a:rPr lang="en-GB" sz="1000" dirty="0"/>
                <a:t>Hash: 2e1bc58c0084f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3CBBEBD-43A6-1D4A-9542-8601915EF107}"/>
              </a:ext>
            </a:extLst>
          </p:cNvPr>
          <p:cNvGrpSpPr/>
          <p:nvPr/>
        </p:nvGrpSpPr>
        <p:grpSpPr>
          <a:xfrm>
            <a:off x="2385363" y="2986455"/>
            <a:ext cx="4613463" cy="562763"/>
            <a:chOff x="2385363" y="2986455"/>
            <a:chExt cx="4613463" cy="562763"/>
          </a:xfrm>
        </p:grpSpPr>
        <p:sp>
          <p:nvSpPr>
            <p:cNvPr id="18" name="Google Shape;983;p33">
              <a:extLst>
                <a:ext uri="{FF2B5EF4-FFF2-40B4-BE49-F238E27FC236}">
                  <a16:creationId xmlns:a16="http://schemas.microsoft.com/office/drawing/2014/main" id="{F9210669-A95C-EB45-9BDC-8D65BA03FBA7}"/>
                </a:ext>
              </a:extLst>
            </p:cNvPr>
            <p:cNvSpPr txBox="1">
              <a:spLocks/>
            </p:cNvSpPr>
            <p:nvPr/>
          </p:nvSpPr>
          <p:spPr>
            <a:xfrm>
              <a:off x="2385365" y="2986455"/>
              <a:ext cx="4613461" cy="562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n-GB" sz="1000" b="1" dirty="0"/>
                <a:t>Bob </a:t>
              </a:r>
              <a:r>
                <a:rPr lang="en-CH" b="1" dirty="0"/>
                <a:t>→</a:t>
              </a:r>
              <a:r>
                <a:rPr lang="en-GB" sz="1000" b="1" dirty="0"/>
                <a:t> Dave: 20 </a:t>
              </a:r>
            </a:p>
          </p:txBody>
        </p:sp>
        <p:sp>
          <p:nvSpPr>
            <p:cNvPr id="21" name="Google Shape;825;p30">
              <a:extLst>
                <a:ext uri="{FF2B5EF4-FFF2-40B4-BE49-F238E27FC236}">
                  <a16:creationId xmlns:a16="http://schemas.microsoft.com/office/drawing/2014/main" id="{7007C494-EE36-414B-BB20-C602C67EE844}"/>
                </a:ext>
              </a:extLst>
            </p:cNvPr>
            <p:cNvSpPr txBox="1">
              <a:spLocks/>
            </p:cNvSpPr>
            <p:nvPr/>
          </p:nvSpPr>
          <p:spPr>
            <a:xfrm>
              <a:off x="2385363" y="3203737"/>
              <a:ext cx="3780933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l"/>
              <a:r>
                <a:rPr lang="en-GB" sz="1000" dirty="0"/>
                <a:t>Transaction from 03/14 11:05:35</a:t>
              </a:r>
            </a:p>
          </p:txBody>
        </p:sp>
        <p:sp>
          <p:nvSpPr>
            <p:cNvPr id="22" name="Google Shape;825;p30">
              <a:extLst>
                <a:ext uri="{FF2B5EF4-FFF2-40B4-BE49-F238E27FC236}">
                  <a16:creationId xmlns:a16="http://schemas.microsoft.com/office/drawing/2014/main" id="{EE10CDC7-2663-7749-AF86-C8204718EB5B}"/>
                </a:ext>
              </a:extLst>
            </p:cNvPr>
            <p:cNvSpPr txBox="1">
              <a:spLocks/>
            </p:cNvSpPr>
            <p:nvPr/>
          </p:nvSpPr>
          <p:spPr>
            <a:xfrm>
              <a:off x="4610911" y="3119779"/>
              <a:ext cx="2263480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r"/>
              <a:r>
                <a:rPr lang="en-GB" sz="1000" dirty="0"/>
                <a:t>Hash: f16f05d3e1ffe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6A6AB01-6226-1440-BAA0-3A0AABFA9425}"/>
              </a:ext>
            </a:extLst>
          </p:cNvPr>
          <p:cNvGrpSpPr/>
          <p:nvPr/>
        </p:nvGrpSpPr>
        <p:grpSpPr>
          <a:xfrm>
            <a:off x="2385361" y="3682542"/>
            <a:ext cx="4613463" cy="562763"/>
            <a:chOff x="2385361" y="3682542"/>
            <a:chExt cx="4613463" cy="562763"/>
          </a:xfrm>
        </p:grpSpPr>
        <p:sp>
          <p:nvSpPr>
            <p:cNvPr id="23" name="Google Shape;983;p33">
              <a:extLst>
                <a:ext uri="{FF2B5EF4-FFF2-40B4-BE49-F238E27FC236}">
                  <a16:creationId xmlns:a16="http://schemas.microsoft.com/office/drawing/2014/main" id="{A3CCDDAB-0763-7544-B94C-73DEBA2DF443}"/>
                </a:ext>
              </a:extLst>
            </p:cNvPr>
            <p:cNvSpPr txBox="1">
              <a:spLocks/>
            </p:cNvSpPr>
            <p:nvPr/>
          </p:nvSpPr>
          <p:spPr>
            <a:xfrm>
              <a:off x="2385363" y="3682542"/>
              <a:ext cx="4613461" cy="562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n-GB" sz="1000" b="1" dirty="0"/>
                <a:t>Dave </a:t>
              </a:r>
              <a:r>
                <a:rPr lang="en-CH" b="1" dirty="0"/>
                <a:t>→</a:t>
              </a:r>
              <a:r>
                <a:rPr lang="en-GB" sz="1000" b="1" dirty="0"/>
                <a:t> Josh: 3 </a:t>
              </a:r>
            </a:p>
          </p:txBody>
        </p:sp>
        <p:sp>
          <p:nvSpPr>
            <p:cNvPr id="24" name="Google Shape;825;p30">
              <a:extLst>
                <a:ext uri="{FF2B5EF4-FFF2-40B4-BE49-F238E27FC236}">
                  <a16:creationId xmlns:a16="http://schemas.microsoft.com/office/drawing/2014/main" id="{3432E629-C0A4-5C4B-8DFD-8403386AE5CC}"/>
                </a:ext>
              </a:extLst>
            </p:cNvPr>
            <p:cNvSpPr txBox="1">
              <a:spLocks/>
            </p:cNvSpPr>
            <p:nvPr/>
          </p:nvSpPr>
          <p:spPr>
            <a:xfrm>
              <a:off x="2385361" y="3899824"/>
              <a:ext cx="3780933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l"/>
              <a:r>
                <a:rPr lang="en-GB" sz="1000" dirty="0"/>
                <a:t>Transaction from 03/14 11:05:36</a:t>
              </a:r>
            </a:p>
          </p:txBody>
        </p:sp>
        <p:sp>
          <p:nvSpPr>
            <p:cNvPr id="25" name="Google Shape;825;p30">
              <a:extLst>
                <a:ext uri="{FF2B5EF4-FFF2-40B4-BE49-F238E27FC236}">
                  <a16:creationId xmlns:a16="http://schemas.microsoft.com/office/drawing/2014/main" id="{3DAD2F0A-EAB5-E94B-ADF4-51AFB590DBF1}"/>
                </a:ext>
              </a:extLst>
            </p:cNvPr>
            <p:cNvSpPr txBox="1">
              <a:spLocks/>
            </p:cNvSpPr>
            <p:nvPr/>
          </p:nvSpPr>
          <p:spPr>
            <a:xfrm>
              <a:off x="4610909" y="3815866"/>
              <a:ext cx="2263480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r"/>
              <a:r>
                <a:rPr lang="en-GB" sz="1000" dirty="0"/>
                <a:t>Hash: f19ef7817b158</a:t>
              </a:r>
            </a:p>
          </p:txBody>
        </p:sp>
      </p:grpSp>
      <p:sp>
        <p:nvSpPr>
          <p:cNvPr id="27" name="Google Shape;825;p30">
            <a:extLst>
              <a:ext uri="{FF2B5EF4-FFF2-40B4-BE49-F238E27FC236}">
                <a16:creationId xmlns:a16="http://schemas.microsoft.com/office/drawing/2014/main" id="{B6023CAA-D985-F349-9C62-4E2956B60234}"/>
              </a:ext>
            </a:extLst>
          </p:cNvPr>
          <p:cNvSpPr txBox="1">
            <a:spLocks/>
          </p:cNvSpPr>
          <p:nvPr/>
        </p:nvSpPr>
        <p:spPr>
          <a:xfrm>
            <a:off x="2385360" y="1711761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Block from 03/14 11:06</a:t>
            </a:r>
          </a:p>
        </p:txBody>
      </p:sp>
      <p:sp>
        <p:nvSpPr>
          <p:cNvPr id="28" name="Google Shape;825;p30">
            <a:extLst>
              <a:ext uri="{FF2B5EF4-FFF2-40B4-BE49-F238E27FC236}">
                <a16:creationId xmlns:a16="http://schemas.microsoft.com/office/drawing/2014/main" id="{0A2D836E-C593-E744-8879-C4E29CACD48B}"/>
              </a:ext>
            </a:extLst>
          </p:cNvPr>
          <p:cNvSpPr txBox="1">
            <a:spLocks/>
          </p:cNvSpPr>
          <p:nvPr/>
        </p:nvSpPr>
        <p:spPr>
          <a:xfrm>
            <a:off x="2385359" y="1922767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Hash: 72931ff005568</a:t>
            </a:r>
          </a:p>
        </p:txBody>
      </p:sp>
      <p:sp>
        <p:nvSpPr>
          <p:cNvPr id="29" name="Google Shape;892;p32">
            <a:extLst>
              <a:ext uri="{FF2B5EF4-FFF2-40B4-BE49-F238E27FC236}">
                <a16:creationId xmlns:a16="http://schemas.microsoft.com/office/drawing/2014/main" id="{19EC04E7-DD18-724D-AC64-291E6C51A50A}"/>
              </a:ext>
            </a:extLst>
          </p:cNvPr>
          <p:cNvSpPr/>
          <p:nvPr/>
        </p:nvSpPr>
        <p:spPr>
          <a:xfrm rot="10800000">
            <a:off x="664418" y="219743"/>
            <a:ext cx="1959114" cy="1691964"/>
          </a:xfrm>
          <a:custGeom>
            <a:avLst/>
            <a:gdLst/>
            <a:ahLst/>
            <a:cxnLst/>
            <a:rect l="l" t="t" r="r" b="b"/>
            <a:pathLst>
              <a:path w="47865" h="41338" extrusionOk="0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6;p32">
            <a:extLst>
              <a:ext uri="{FF2B5EF4-FFF2-40B4-BE49-F238E27FC236}">
                <a16:creationId xmlns:a16="http://schemas.microsoft.com/office/drawing/2014/main" id="{A7D15A4C-746F-6744-9324-D335DE2907B3}"/>
              </a:ext>
            </a:extLst>
          </p:cNvPr>
          <p:cNvSpPr txBox="1">
            <a:spLocks/>
          </p:cNvSpPr>
          <p:nvPr/>
        </p:nvSpPr>
        <p:spPr>
          <a:xfrm>
            <a:off x="886774" y="559488"/>
            <a:ext cx="15144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1600"/>
              </a:spcAft>
              <a:buFont typeface="Comfortaa"/>
              <a:buNone/>
            </a:pPr>
            <a:r>
              <a:rPr lang="en-GB" sz="1000" b="1" dirty="0">
                <a:solidFill>
                  <a:schemeClr val="dk1"/>
                </a:solidFill>
              </a:rPr>
              <a:t>We need a spam protection against miner!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58366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76;p39">
            <a:extLst>
              <a:ext uri="{FF2B5EF4-FFF2-40B4-BE49-F238E27FC236}">
                <a16:creationId xmlns:a16="http://schemas.microsoft.com/office/drawing/2014/main" id="{D0A91730-6FF5-9148-BFF2-824A481D3007}"/>
              </a:ext>
            </a:extLst>
          </p:cNvPr>
          <p:cNvSpPr/>
          <p:nvPr/>
        </p:nvSpPr>
        <p:spPr>
          <a:xfrm>
            <a:off x="1592182" y="1249750"/>
            <a:ext cx="5907843" cy="3477893"/>
          </a:xfrm>
          <a:custGeom>
            <a:avLst/>
            <a:gdLst/>
            <a:ahLst/>
            <a:cxnLst/>
            <a:rect l="l" t="t" r="r" b="b"/>
            <a:pathLst>
              <a:path w="168583" h="33314" extrusionOk="0">
                <a:moveTo>
                  <a:pt x="83010" y="0"/>
                </a:moveTo>
                <a:cubicBezTo>
                  <a:pt x="82358" y="0"/>
                  <a:pt x="81707" y="17"/>
                  <a:pt x="81059" y="63"/>
                </a:cubicBezTo>
                <a:cubicBezTo>
                  <a:pt x="78534" y="241"/>
                  <a:pt x="75994" y="490"/>
                  <a:pt x="73474" y="536"/>
                </a:cubicBezTo>
                <a:cubicBezTo>
                  <a:pt x="70146" y="595"/>
                  <a:pt x="66845" y="1010"/>
                  <a:pt x="63509" y="1010"/>
                </a:cubicBezTo>
                <a:cubicBezTo>
                  <a:pt x="63451" y="1010"/>
                  <a:pt x="63393" y="1010"/>
                  <a:pt x="63335" y="1009"/>
                </a:cubicBezTo>
                <a:cubicBezTo>
                  <a:pt x="63203" y="1009"/>
                  <a:pt x="63072" y="1009"/>
                  <a:pt x="62941" y="1009"/>
                </a:cubicBezTo>
                <a:cubicBezTo>
                  <a:pt x="61222" y="1009"/>
                  <a:pt x="59490" y="1054"/>
                  <a:pt x="57770" y="1054"/>
                </a:cubicBezTo>
                <a:cubicBezTo>
                  <a:pt x="56892" y="1054"/>
                  <a:pt x="56018" y="1042"/>
                  <a:pt x="55149" y="1006"/>
                </a:cubicBezTo>
                <a:cubicBezTo>
                  <a:pt x="54434" y="976"/>
                  <a:pt x="53720" y="965"/>
                  <a:pt x="53006" y="965"/>
                </a:cubicBezTo>
                <a:cubicBezTo>
                  <a:pt x="51063" y="965"/>
                  <a:pt x="49126" y="1047"/>
                  <a:pt x="47188" y="1047"/>
                </a:cubicBezTo>
                <a:cubicBezTo>
                  <a:pt x="46742" y="1047"/>
                  <a:pt x="46296" y="1042"/>
                  <a:pt x="45850" y="1032"/>
                </a:cubicBezTo>
                <a:cubicBezTo>
                  <a:pt x="45819" y="1031"/>
                  <a:pt x="45787" y="1031"/>
                  <a:pt x="45755" y="1031"/>
                </a:cubicBezTo>
                <a:cubicBezTo>
                  <a:pt x="44851" y="1031"/>
                  <a:pt x="43897" y="1322"/>
                  <a:pt x="43022" y="1322"/>
                </a:cubicBezTo>
                <a:cubicBezTo>
                  <a:pt x="42752" y="1322"/>
                  <a:pt x="42490" y="1294"/>
                  <a:pt x="42240" y="1222"/>
                </a:cubicBezTo>
                <a:cubicBezTo>
                  <a:pt x="41750" y="1081"/>
                  <a:pt x="41271" y="1038"/>
                  <a:pt x="40798" y="1038"/>
                </a:cubicBezTo>
                <a:cubicBezTo>
                  <a:pt x="40023" y="1038"/>
                  <a:pt x="39263" y="1155"/>
                  <a:pt x="38497" y="1155"/>
                </a:cubicBezTo>
                <a:cubicBezTo>
                  <a:pt x="38332" y="1155"/>
                  <a:pt x="38166" y="1150"/>
                  <a:pt x="38001" y="1137"/>
                </a:cubicBezTo>
                <a:cubicBezTo>
                  <a:pt x="37209" y="1074"/>
                  <a:pt x="36424" y="1020"/>
                  <a:pt x="35630" y="1020"/>
                </a:cubicBezTo>
                <a:cubicBezTo>
                  <a:pt x="34913" y="1020"/>
                  <a:pt x="34189" y="1064"/>
                  <a:pt x="33447" y="1185"/>
                </a:cubicBezTo>
                <a:cubicBezTo>
                  <a:pt x="32874" y="1278"/>
                  <a:pt x="32252" y="1295"/>
                  <a:pt x="31620" y="1295"/>
                </a:cubicBezTo>
                <a:cubicBezTo>
                  <a:pt x="31266" y="1295"/>
                  <a:pt x="30908" y="1290"/>
                  <a:pt x="30555" y="1290"/>
                </a:cubicBezTo>
                <a:cubicBezTo>
                  <a:pt x="30171" y="1290"/>
                  <a:pt x="29792" y="1296"/>
                  <a:pt x="29426" y="1322"/>
                </a:cubicBezTo>
                <a:cubicBezTo>
                  <a:pt x="27153" y="1483"/>
                  <a:pt x="24872" y="1478"/>
                  <a:pt x="22601" y="1635"/>
                </a:cubicBezTo>
                <a:cubicBezTo>
                  <a:pt x="21980" y="1679"/>
                  <a:pt x="21357" y="1694"/>
                  <a:pt x="20733" y="1694"/>
                </a:cubicBezTo>
                <a:cubicBezTo>
                  <a:pt x="19629" y="1694"/>
                  <a:pt x="18522" y="1646"/>
                  <a:pt x="17418" y="1623"/>
                </a:cubicBezTo>
                <a:cubicBezTo>
                  <a:pt x="17178" y="1618"/>
                  <a:pt x="16938" y="1616"/>
                  <a:pt x="16699" y="1616"/>
                </a:cubicBezTo>
                <a:cubicBezTo>
                  <a:pt x="14761" y="1616"/>
                  <a:pt x="12833" y="1766"/>
                  <a:pt x="10899" y="1882"/>
                </a:cubicBezTo>
                <a:cubicBezTo>
                  <a:pt x="10794" y="1889"/>
                  <a:pt x="10689" y="1891"/>
                  <a:pt x="10583" y="1891"/>
                </a:cubicBezTo>
                <a:cubicBezTo>
                  <a:pt x="9738" y="1891"/>
                  <a:pt x="8873" y="1713"/>
                  <a:pt x="8003" y="1713"/>
                </a:cubicBezTo>
                <a:cubicBezTo>
                  <a:pt x="7679" y="1713"/>
                  <a:pt x="7354" y="1738"/>
                  <a:pt x="7029" y="1806"/>
                </a:cubicBezTo>
                <a:cubicBezTo>
                  <a:pt x="5112" y="2204"/>
                  <a:pt x="3394" y="3091"/>
                  <a:pt x="2051" y="4442"/>
                </a:cubicBezTo>
                <a:cubicBezTo>
                  <a:pt x="395" y="6108"/>
                  <a:pt x="344" y="8495"/>
                  <a:pt x="224" y="10616"/>
                </a:cubicBezTo>
                <a:cubicBezTo>
                  <a:pt x="1" y="14522"/>
                  <a:pt x="149" y="18453"/>
                  <a:pt x="256" y="22371"/>
                </a:cubicBezTo>
                <a:cubicBezTo>
                  <a:pt x="308" y="24329"/>
                  <a:pt x="682" y="26325"/>
                  <a:pt x="1614" y="28028"/>
                </a:cubicBezTo>
                <a:cubicBezTo>
                  <a:pt x="2729" y="30068"/>
                  <a:pt x="4934" y="30596"/>
                  <a:pt x="7064" y="31024"/>
                </a:cubicBezTo>
                <a:cubicBezTo>
                  <a:pt x="8721" y="31358"/>
                  <a:pt x="10417" y="31242"/>
                  <a:pt x="12093" y="31511"/>
                </a:cubicBezTo>
                <a:cubicBezTo>
                  <a:pt x="14055" y="31824"/>
                  <a:pt x="16069" y="31857"/>
                  <a:pt x="18060" y="31894"/>
                </a:cubicBezTo>
                <a:cubicBezTo>
                  <a:pt x="18109" y="31895"/>
                  <a:pt x="18159" y="31896"/>
                  <a:pt x="18208" y="31896"/>
                </a:cubicBezTo>
                <a:cubicBezTo>
                  <a:pt x="19325" y="31896"/>
                  <a:pt x="20460" y="31672"/>
                  <a:pt x="21567" y="31672"/>
                </a:cubicBezTo>
                <a:cubicBezTo>
                  <a:pt x="21862" y="31672"/>
                  <a:pt x="22155" y="31688"/>
                  <a:pt x="22445" y="31728"/>
                </a:cubicBezTo>
                <a:cubicBezTo>
                  <a:pt x="23021" y="31808"/>
                  <a:pt x="23595" y="31838"/>
                  <a:pt x="24169" y="31838"/>
                </a:cubicBezTo>
                <a:cubicBezTo>
                  <a:pt x="25818" y="31838"/>
                  <a:pt x="27459" y="31593"/>
                  <a:pt x="29118" y="31593"/>
                </a:cubicBezTo>
                <a:cubicBezTo>
                  <a:pt x="29697" y="31593"/>
                  <a:pt x="30278" y="31622"/>
                  <a:pt x="30862" y="31703"/>
                </a:cubicBezTo>
                <a:cubicBezTo>
                  <a:pt x="32022" y="31862"/>
                  <a:pt x="33262" y="31893"/>
                  <a:pt x="34498" y="31893"/>
                </a:cubicBezTo>
                <a:cubicBezTo>
                  <a:pt x="34948" y="31893"/>
                  <a:pt x="35398" y="31889"/>
                  <a:pt x="35843" y="31885"/>
                </a:cubicBezTo>
                <a:cubicBezTo>
                  <a:pt x="35883" y="31885"/>
                  <a:pt x="35924" y="31885"/>
                  <a:pt x="35964" y="31885"/>
                </a:cubicBezTo>
                <a:cubicBezTo>
                  <a:pt x="37718" y="31885"/>
                  <a:pt x="39470" y="32164"/>
                  <a:pt x="41226" y="32216"/>
                </a:cubicBezTo>
                <a:cubicBezTo>
                  <a:pt x="41297" y="32219"/>
                  <a:pt x="41369" y="32219"/>
                  <a:pt x="41440" y="32219"/>
                </a:cubicBezTo>
                <a:cubicBezTo>
                  <a:pt x="42385" y="32219"/>
                  <a:pt x="43357" y="32049"/>
                  <a:pt x="44289" y="32049"/>
                </a:cubicBezTo>
                <a:cubicBezTo>
                  <a:pt x="44693" y="32049"/>
                  <a:pt x="45089" y="32081"/>
                  <a:pt x="45473" y="32173"/>
                </a:cubicBezTo>
                <a:cubicBezTo>
                  <a:pt x="46907" y="32519"/>
                  <a:pt x="48343" y="32461"/>
                  <a:pt x="49763" y="32657"/>
                </a:cubicBezTo>
                <a:cubicBezTo>
                  <a:pt x="51468" y="32892"/>
                  <a:pt x="53190" y="32979"/>
                  <a:pt x="54917" y="32979"/>
                </a:cubicBezTo>
                <a:cubicBezTo>
                  <a:pt x="55941" y="32979"/>
                  <a:pt x="56968" y="32948"/>
                  <a:pt x="57993" y="32899"/>
                </a:cubicBezTo>
                <a:cubicBezTo>
                  <a:pt x="58415" y="32879"/>
                  <a:pt x="58838" y="32872"/>
                  <a:pt x="59261" y="32872"/>
                </a:cubicBezTo>
                <a:cubicBezTo>
                  <a:pt x="60212" y="32872"/>
                  <a:pt x="61165" y="32907"/>
                  <a:pt x="62116" y="32907"/>
                </a:cubicBezTo>
                <a:cubicBezTo>
                  <a:pt x="62743" y="32907"/>
                  <a:pt x="63369" y="32892"/>
                  <a:pt x="63992" y="32841"/>
                </a:cubicBezTo>
                <a:cubicBezTo>
                  <a:pt x="67459" y="32556"/>
                  <a:pt x="70924" y="32493"/>
                  <a:pt x="74399" y="32461"/>
                </a:cubicBezTo>
                <a:cubicBezTo>
                  <a:pt x="74429" y="32460"/>
                  <a:pt x="74459" y="32460"/>
                  <a:pt x="74488" y="32460"/>
                </a:cubicBezTo>
                <a:cubicBezTo>
                  <a:pt x="75936" y="32460"/>
                  <a:pt x="77336" y="32799"/>
                  <a:pt x="78768" y="32799"/>
                </a:cubicBezTo>
                <a:cubicBezTo>
                  <a:pt x="78823" y="32799"/>
                  <a:pt x="78877" y="32798"/>
                  <a:pt x="78932" y="32797"/>
                </a:cubicBezTo>
                <a:cubicBezTo>
                  <a:pt x="81552" y="32749"/>
                  <a:pt x="84176" y="32601"/>
                  <a:pt x="86793" y="32601"/>
                </a:cubicBezTo>
                <a:cubicBezTo>
                  <a:pt x="87489" y="32601"/>
                  <a:pt x="88184" y="32612"/>
                  <a:pt x="88878" y="32637"/>
                </a:cubicBezTo>
                <a:cubicBezTo>
                  <a:pt x="89745" y="32669"/>
                  <a:pt x="90612" y="32676"/>
                  <a:pt x="91478" y="32676"/>
                </a:cubicBezTo>
                <a:cubicBezTo>
                  <a:pt x="92188" y="32676"/>
                  <a:pt x="92899" y="32672"/>
                  <a:pt x="93609" y="32672"/>
                </a:cubicBezTo>
                <a:cubicBezTo>
                  <a:pt x="94751" y="32672"/>
                  <a:pt x="95893" y="32684"/>
                  <a:pt x="97033" y="32750"/>
                </a:cubicBezTo>
                <a:cubicBezTo>
                  <a:pt x="99351" y="32883"/>
                  <a:pt x="101661" y="33232"/>
                  <a:pt x="103979" y="33301"/>
                </a:cubicBezTo>
                <a:cubicBezTo>
                  <a:pt x="104295" y="33310"/>
                  <a:pt x="104611" y="33314"/>
                  <a:pt x="104928" y="33314"/>
                </a:cubicBezTo>
                <a:cubicBezTo>
                  <a:pt x="106813" y="33314"/>
                  <a:pt x="108701" y="33170"/>
                  <a:pt x="110588" y="33124"/>
                </a:cubicBezTo>
                <a:cubicBezTo>
                  <a:pt x="111113" y="33111"/>
                  <a:pt x="111637" y="33106"/>
                  <a:pt x="112160" y="33106"/>
                </a:cubicBezTo>
                <a:cubicBezTo>
                  <a:pt x="113610" y="33106"/>
                  <a:pt x="115058" y="33142"/>
                  <a:pt x="116509" y="33142"/>
                </a:cubicBezTo>
                <a:cubicBezTo>
                  <a:pt x="117705" y="33142"/>
                  <a:pt x="118903" y="33118"/>
                  <a:pt x="120103" y="33028"/>
                </a:cubicBezTo>
                <a:cubicBezTo>
                  <a:pt x="121953" y="32892"/>
                  <a:pt x="123827" y="32732"/>
                  <a:pt x="125702" y="32727"/>
                </a:cubicBezTo>
                <a:cubicBezTo>
                  <a:pt x="127451" y="32724"/>
                  <a:pt x="129200" y="32326"/>
                  <a:pt x="130951" y="32306"/>
                </a:cubicBezTo>
                <a:cubicBezTo>
                  <a:pt x="131004" y="32306"/>
                  <a:pt x="131057" y="32305"/>
                  <a:pt x="131111" y="32305"/>
                </a:cubicBezTo>
                <a:cubicBezTo>
                  <a:pt x="131996" y="32305"/>
                  <a:pt x="132929" y="32376"/>
                  <a:pt x="133790" y="32376"/>
                </a:cubicBezTo>
                <a:cubicBezTo>
                  <a:pt x="133876" y="32376"/>
                  <a:pt x="133962" y="32375"/>
                  <a:pt x="134046" y="32374"/>
                </a:cubicBezTo>
                <a:cubicBezTo>
                  <a:pt x="135038" y="32356"/>
                  <a:pt x="136054" y="32178"/>
                  <a:pt x="137076" y="32178"/>
                </a:cubicBezTo>
                <a:cubicBezTo>
                  <a:pt x="137327" y="32178"/>
                  <a:pt x="137579" y="32188"/>
                  <a:pt x="137830" y="32215"/>
                </a:cubicBezTo>
                <a:cubicBezTo>
                  <a:pt x="140021" y="32446"/>
                  <a:pt x="142208" y="32563"/>
                  <a:pt x="144397" y="32563"/>
                </a:cubicBezTo>
                <a:cubicBezTo>
                  <a:pt x="146414" y="32563"/>
                  <a:pt x="148434" y="32463"/>
                  <a:pt x="150458" y="32261"/>
                </a:cubicBezTo>
                <a:cubicBezTo>
                  <a:pt x="151788" y="32128"/>
                  <a:pt x="153128" y="32097"/>
                  <a:pt x="154471" y="32097"/>
                </a:cubicBezTo>
                <a:cubicBezTo>
                  <a:pt x="155585" y="32097"/>
                  <a:pt x="156700" y="32118"/>
                  <a:pt x="157812" y="32119"/>
                </a:cubicBezTo>
                <a:cubicBezTo>
                  <a:pt x="157905" y="32119"/>
                  <a:pt x="157998" y="32119"/>
                  <a:pt x="158091" y="32119"/>
                </a:cubicBezTo>
                <a:cubicBezTo>
                  <a:pt x="158273" y="32119"/>
                  <a:pt x="158455" y="32119"/>
                  <a:pt x="158637" y="32119"/>
                </a:cubicBezTo>
                <a:cubicBezTo>
                  <a:pt x="160449" y="32119"/>
                  <a:pt x="162266" y="32127"/>
                  <a:pt x="164061" y="32311"/>
                </a:cubicBezTo>
                <a:cubicBezTo>
                  <a:pt x="164102" y="32315"/>
                  <a:pt x="164143" y="32317"/>
                  <a:pt x="164184" y="32317"/>
                </a:cubicBezTo>
                <a:cubicBezTo>
                  <a:pt x="164643" y="32317"/>
                  <a:pt x="165117" y="32075"/>
                  <a:pt x="165494" y="32075"/>
                </a:cubicBezTo>
                <a:cubicBezTo>
                  <a:pt x="165644" y="32075"/>
                  <a:pt x="165779" y="32113"/>
                  <a:pt x="165891" y="32219"/>
                </a:cubicBezTo>
                <a:cubicBezTo>
                  <a:pt x="166190" y="32502"/>
                  <a:pt x="166487" y="32595"/>
                  <a:pt x="166777" y="32595"/>
                </a:cubicBezTo>
                <a:cubicBezTo>
                  <a:pt x="167269" y="32595"/>
                  <a:pt x="167739" y="32327"/>
                  <a:pt x="168155" y="32257"/>
                </a:cubicBezTo>
                <a:cubicBezTo>
                  <a:pt x="168582" y="32185"/>
                  <a:pt x="168474" y="31042"/>
                  <a:pt x="168434" y="30346"/>
                </a:cubicBezTo>
                <a:cubicBezTo>
                  <a:pt x="168338" y="28696"/>
                  <a:pt x="168242" y="27043"/>
                  <a:pt x="168224" y="25391"/>
                </a:cubicBezTo>
                <a:cubicBezTo>
                  <a:pt x="168202" y="23326"/>
                  <a:pt x="168314" y="21260"/>
                  <a:pt x="168265" y="19196"/>
                </a:cubicBezTo>
                <a:cubicBezTo>
                  <a:pt x="168197" y="16439"/>
                  <a:pt x="167980" y="13687"/>
                  <a:pt x="167919" y="10932"/>
                </a:cubicBezTo>
                <a:cubicBezTo>
                  <a:pt x="167856" y="8127"/>
                  <a:pt x="167905" y="5321"/>
                  <a:pt x="167905" y="2516"/>
                </a:cubicBezTo>
                <a:cubicBezTo>
                  <a:pt x="168402" y="1931"/>
                  <a:pt x="168178" y="1863"/>
                  <a:pt x="167851" y="1863"/>
                </a:cubicBezTo>
                <a:cubicBezTo>
                  <a:pt x="167765" y="1863"/>
                  <a:pt x="167672" y="1868"/>
                  <a:pt x="167583" y="1869"/>
                </a:cubicBezTo>
                <a:cubicBezTo>
                  <a:pt x="166616" y="1882"/>
                  <a:pt x="165647" y="1930"/>
                  <a:pt x="164680" y="1930"/>
                </a:cubicBezTo>
                <a:cubicBezTo>
                  <a:pt x="164440" y="1930"/>
                  <a:pt x="164201" y="1927"/>
                  <a:pt x="163961" y="1920"/>
                </a:cubicBezTo>
                <a:cubicBezTo>
                  <a:pt x="162136" y="1865"/>
                  <a:pt x="160303" y="1627"/>
                  <a:pt x="158485" y="1627"/>
                </a:cubicBezTo>
                <a:cubicBezTo>
                  <a:pt x="158076" y="1627"/>
                  <a:pt x="157667" y="1639"/>
                  <a:pt x="157260" y="1668"/>
                </a:cubicBezTo>
                <a:cubicBezTo>
                  <a:pt x="156048" y="1754"/>
                  <a:pt x="154837" y="1777"/>
                  <a:pt x="153627" y="1777"/>
                </a:cubicBezTo>
                <a:cubicBezTo>
                  <a:pt x="152152" y="1777"/>
                  <a:pt x="150677" y="1742"/>
                  <a:pt x="149203" y="1742"/>
                </a:cubicBezTo>
                <a:cubicBezTo>
                  <a:pt x="148551" y="1742"/>
                  <a:pt x="147899" y="1749"/>
                  <a:pt x="147246" y="1769"/>
                </a:cubicBezTo>
                <a:cubicBezTo>
                  <a:pt x="146453" y="1792"/>
                  <a:pt x="145658" y="1803"/>
                  <a:pt x="144864" y="1803"/>
                </a:cubicBezTo>
                <a:cubicBezTo>
                  <a:pt x="140987" y="1803"/>
                  <a:pt x="137104" y="1559"/>
                  <a:pt x="133224" y="1469"/>
                </a:cubicBezTo>
                <a:cubicBezTo>
                  <a:pt x="132261" y="1447"/>
                  <a:pt x="131297" y="1426"/>
                  <a:pt x="130333" y="1426"/>
                </a:cubicBezTo>
                <a:cubicBezTo>
                  <a:pt x="129634" y="1426"/>
                  <a:pt x="128935" y="1437"/>
                  <a:pt x="128238" y="1468"/>
                </a:cubicBezTo>
                <a:cubicBezTo>
                  <a:pt x="128016" y="1477"/>
                  <a:pt x="127794" y="1481"/>
                  <a:pt x="127573" y="1481"/>
                </a:cubicBezTo>
                <a:cubicBezTo>
                  <a:pt x="125333" y="1481"/>
                  <a:pt x="123129" y="1043"/>
                  <a:pt x="120894" y="946"/>
                </a:cubicBezTo>
                <a:cubicBezTo>
                  <a:pt x="118874" y="859"/>
                  <a:pt x="116858" y="636"/>
                  <a:pt x="114826" y="636"/>
                </a:cubicBezTo>
                <a:cubicBezTo>
                  <a:pt x="114596" y="636"/>
                  <a:pt x="114365" y="639"/>
                  <a:pt x="114134" y="645"/>
                </a:cubicBezTo>
                <a:cubicBezTo>
                  <a:pt x="113503" y="663"/>
                  <a:pt x="112871" y="670"/>
                  <a:pt x="112239" y="670"/>
                </a:cubicBezTo>
                <a:cubicBezTo>
                  <a:pt x="111061" y="670"/>
                  <a:pt x="109882" y="645"/>
                  <a:pt x="108703" y="617"/>
                </a:cubicBezTo>
                <a:cubicBezTo>
                  <a:pt x="108628" y="615"/>
                  <a:pt x="108553" y="614"/>
                  <a:pt x="108479" y="614"/>
                </a:cubicBezTo>
                <a:cubicBezTo>
                  <a:pt x="107255" y="614"/>
                  <a:pt x="106046" y="853"/>
                  <a:pt x="104820" y="853"/>
                </a:cubicBezTo>
                <a:cubicBezTo>
                  <a:pt x="104519" y="853"/>
                  <a:pt x="104217" y="838"/>
                  <a:pt x="103914" y="803"/>
                </a:cubicBezTo>
                <a:cubicBezTo>
                  <a:pt x="101664" y="537"/>
                  <a:pt x="99402" y="213"/>
                  <a:pt x="97146" y="213"/>
                </a:cubicBezTo>
                <a:cubicBezTo>
                  <a:pt x="97116" y="213"/>
                  <a:pt x="97085" y="213"/>
                  <a:pt x="97054" y="213"/>
                </a:cubicBezTo>
                <a:cubicBezTo>
                  <a:pt x="97011" y="213"/>
                  <a:pt x="96967" y="213"/>
                  <a:pt x="96923" y="213"/>
                </a:cubicBezTo>
                <a:cubicBezTo>
                  <a:pt x="95236" y="213"/>
                  <a:pt x="93559" y="61"/>
                  <a:pt x="91867" y="61"/>
                </a:cubicBezTo>
                <a:cubicBezTo>
                  <a:pt x="91416" y="61"/>
                  <a:pt x="90963" y="71"/>
                  <a:pt x="90509" y="99"/>
                </a:cubicBezTo>
                <a:cubicBezTo>
                  <a:pt x="89931" y="134"/>
                  <a:pt x="89352" y="147"/>
                  <a:pt x="88772" y="147"/>
                </a:cubicBezTo>
                <a:cubicBezTo>
                  <a:pt x="86854" y="147"/>
                  <a:pt x="84927" y="0"/>
                  <a:pt x="83010" y="0"/>
                </a:cubicBezTo>
                <a:close/>
              </a:path>
            </a:pathLst>
          </a:custGeom>
          <a:solidFill>
            <a:srgbClr val="FEB8B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Block #45</a:t>
            </a:r>
            <a:endParaRPr dirty="0"/>
          </a:p>
        </p:txBody>
      </p:sp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</a:t>
            </a:r>
            <a:endParaRPr dirty="0"/>
          </a:p>
        </p:txBody>
      </p:sp>
      <p:sp>
        <p:nvSpPr>
          <p:cNvPr id="27" name="Google Shape;825;p30">
            <a:extLst>
              <a:ext uri="{FF2B5EF4-FFF2-40B4-BE49-F238E27FC236}">
                <a16:creationId xmlns:a16="http://schemas.microsoft.com/office/drawing/2014/main" id="{B6023CAA-D985-F349-9C62-4E2956B60234}"/>
              </a:ext>
            </a:extLst>
          </p:cNvPr>
          <p:cNvSpPr txBox="1">
            <a:spLocks/>
          </p:cNvSpPr>
          <p:nvPr/>
        </p:nvSpPr>
        <p:spPr>
          <a:xfrm>
            <a:off x="2385360" y="1711761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Block from 03/14 11:06</a:t>
            </a:r>
          </a:p>
        </p:txBody>
      </p:sp>
      <p:sp>
        <p:nvSpPr>
          <p:cNvPr id="28" name="Google Shape;825;p30">
            <a:extLst>
              <a:ext uri="{FF2B5EF4-FFF2-40B4-BE49-F238E27FC236}">
                <a16:creationId xmlns:a16="http://schemas.microsoft.com/office/drawing/2014/main" id="{0A2D836E-C593-E744-8879-C4E29CACD48B}"/>
              </a:ext>
            </a:extLst>
          </p:cNvPr>
          <p:cNvSpPr txBox="1">
            <a:spLocks/>
          </p:cNvSpPr>
          <p:nvPr/>
        </p:nvSpPr>
        <p:spPr>
          <a:xfrm>
            <a:off x="2385359" y="1922767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Hash: 72931ff005568</a:t>
            </a:r>
          </a:p>
        </p:txBody>
      </p:sp>
      <p:sp>
        <p:nvSpPr>
          <p:cNvPr id="20" name="Google Shape;1212;p40">
            <a:extLst>
              <a:ext uri="{FF2B5EF4-FFF2-40B4-BE49-F238E27FC236}">
                <a16:creationId xmlns:a16="http://schemas.microsoft.com/office/drawing/2014/main" id="{F6C23E4E-093C-C646-B5F3-AF7F92DAA78E}"/>
              </a:ext>
            </a:extLst>
          </p:cNvPr>
          <p:cNvSpPr txBox="1">
            <a:spLocks/>
          </p:cNvSpPr>
          <p:nvPr/>
        </p:nvSpPr>
        <p:spPr>
          <a:xfrm>
            <a:off x="2385359" y="3150311"/>
            <a:ext cx="4749841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dirty="0"/>
              <a:t>Find a string, so the </a:t>
            </a:r>
            <a:r>
              <a:rPr lang="en-GB" dirty="0" err="1"/>
              <a:t>blockhash</a:t>
            </a:r>
            <a:r>
              <a:rPr lang="en-GB" dirty="0"/>
              <a:t> begins with 0s</a:t>
            </a:r>
          </a:p>
        </p:txBody>
      </p:sp>
      <p:sp>
        <p:nvSpPr>
          <p:cNvPr id="31" name="Google Shape;825;p30">
            <a:extLst>
              <a:ext uri="{FF2B5EF4-FFF2-40B4-BE49-F238E27FC236}">
                <a16:creationId xmlns:a16="http://schemas.microsoft.com/office/drawing/2014/main" id="{75FAC3C9-72FF-5941-997A-CA372EA208B7}"/>
              </a:ext>
            </a:extLst>
          </p:cNvPr>
          <p:cNvSpPr txBox="1">
            <a:spLocks/>
          </p:cNvSpPr>
          <p:nvPr/>
        </p:nvSpPr>
        <p:spPr>
          <a:xfrm>
            <a:off x="2385359" y="2133773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Previous block hash: 00041a247b521</a:t>
            </a:r>
          </a:p>
        </p:txBody>
      </p:sp>
    </p:spTree>
    <p:extLst>
      <p:ext uri="{BB962C8B-B14F-4D97-AF65-F5344CB8AC3E}">
        <p14:creationId xmlns:p14="http://schemas.microsoft.com/office/powerpoint/2010/main" val="19685497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01EE-B862-614B-9E0A-62EB9C27E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So far…</a:t>
            </a:r>
          </a:p>
        </p:txBody>
      </p:sp>
    </p:spTree>
    <p:extLst>
      <p:ext uri="{BB962C8B-B14F-4D97-AF65-F5344CB8AC3E}">
        <p14:creationId xmlns:p14="http://schemas.microsoft.com/office/powerpoint/2010/main" val="331541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42"/>
          <p:cNvSpPr txBox="1">
            <a:spLocks noGrp="1"/>
          </p:cNvSpPr>
          <p:nvPr>
            <p:ph type="subTitle" idx="1"/>
          </p:nvPr>
        </p:nvSpPr>
        <p:spPr>
          <a:xfrm>
            <a:off x="1481102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Everyone</a:t>
            </a:r>
            <a:r>
              <a:rPr lang="de-CH" dirty="0"/>
              <a:t> 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see</a:t>
            </a:r>
            <a:r>
              <a:rPr lang="de-CH" dirty="0"/>
              <a:t> </a:t>
            </a:r>
            <a:r>
              <a:rPr lang="de-CH" dirty="0" err="1"/>
              <a:t>and</a:t>
            </a:r>
            <a:r>
              <a:rPr lang="de-CH" dirty="0"/>
              <a:t> </a:t>
            </a:r>
            <a:r>
              <a:rPr lang="de-CH" dirty="0" err="1"/>
              <a:t>verify</a:t>
            </a:r>
            <a:r>
              <a:rPr lang="de-CH" dirty="0"/>
              <a:t> </a:t>
            </a:r>
            <a:r>
              <a:rPr lang="de-CH" dirty="0" err="1"/>
              <a:t>data</a:t>
            </a:r>
            <a:endParaRPr dirty="0"/>
          </a:p>
        </p:txBody>
      </p:sp>
      <p:sp>
        <p:nvSpPr>
          <p:cNvPr id="1322" name="Google Shape;1322;p42"/>
          <p:cNvSpPr txBox="1">
            <a:spLocks noGrp="1"/>
          </p:cNvSpPr>
          <p:nvPr>
            <p:ph type="subTitle" idx="2"/>
          </p:nvPr>
        </p:nvSpPr>
        <p:spPr>
          <a:xfrm>
            <a:off x="3727341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More participants means more stability</a:t>
            </a:r>
            <a:endParaRPr dirty="0"/>
          </a:p>
        </p:txBody>
      </p:sp>
      <p:grpSp>
        <p:nvGrpSpPr>
          <p:cNvPr id="1323" name="Google Shape;1323;p42"/>
          <p:cNvGrpSpPr/>
          <p:nvPr/>
        </p:nvGrpSpPr>
        <p:grpSpPr>
          <a:xfrm>
            <a:off x="3917263" y="1628700"/>
            <a:ext cx="1309500" cy="457075"/>
            <a:chOff x="3917263" y="1628700"/>
            <a:chExt cx="1309500" cy="457075"/>
          </a:xfrm>
        </p:grpSpPr>
        <p:sp>
          <p:nvSpPr>
            <p:cNvPr id="1324" name="Google Shape;1324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42"/>
          <p:cNvGrpSpPr/>
          <p:nvPr/>
        </p:nvGrpSpPr>
        <p:grpSpPr>
          <a:xfrm>
            <a:off x="1690075" y="1628700"/>
            <a:ext cx="1309500" cy="457075"/>
            <a:chOff x="1690075" y="1628700"/>
            <a:chExt cx="1309500" cy="457075"/>
          </a:xfrm>
        </p:grpSpPr>
        <p:sp>
          <p:nvSpPr>
            <p:cNvPr id="1327" name="Google Shape;1327;p42"/>
            <p:cNvSpPr/>
            <p:nvPr/>
          </p:nvSpPr>
          <p:spPr>
            <a:xfrm>
              <a:off x="1690075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1690075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42"/>
          <p:cNvSpPr txBox="1">
            <a:spLocks noGrp="1"/>
          </p:cNvSpPr>
          <p:nvPr>
            <p:ph type="subTitle" idx="3"/>
          </p:nvPr>
        </p:nvSpPr>
        <p:spPr>
          <a:xfrm>
            <a:off x="5973583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Tamper-proof</a:t>
            </a:r>
            <a:r>
              <a:rPr lang="de-CH" dirty="0"/>
              <a:t> </a:t>
            </a:r>
            <a:r>
              <a:rPr lang="de-CH" dirty="0" err="1"/>
              <a:t>since</a:t>
            </a:r>
            <a:r>
              <a:rPr lang="de-CH" dirty="0"/>
              <a:t> </a:t>
            </a:r>
            <a:r>
              <a:rPr lang="de-CH" dirty="0" err="1"/>
              <a:t>old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cannot</a:t>
            </a:r>
            <a:r>
              <a:rPr lang="de-CH" dirty="0"/>
              <a:t> </a:t>
            </a:r>
            <a:r>
              <a:rPr lang="de-CH" dirty="0" err="1"/>
              <a:t>be</a:t>
            </a:r>
            <a:r>
              <a:rPr lang="de-CH" dirty="0"/>
              <a:t> </a:t>
            </a:r>
            <a:r>
              <a:rPr lang="de-CH" dirty="0" err="1"/>
              <a:t>changed</a:t>
            </a:r>
            <a:endParaRPr dirty="0"/>
          </a:p>
        </p:txBody>
      </p:sp>
      <p:sp>
        <p:nvSpPr>
          <p:cNvPr id="1330" name="Google Shape;1330;p42"/>
          <p:cNvSpPr txBox="1">
            <a:spLocks noGrp="1"/>
          </p:cNvSpPr>
          <p:nvPr>
            <p:ph type="ctrTitle" idx="15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Advantages</a:t>
            </a:r>
            <a:endParaRPr dirty="0"/>
          </a:p>
        </p:txBody>
      </p:sp>
      <p:grpSp>
        <p:nvGrpSpPr>
          <p:cNvPr id="1331" name="Google Shape;1331;p42"/>
          <p:cNvGrpSpPr/>
          <p:nvPr/>
        </p:nvGrpSpPr>
        <p:grpSpPr>
          <a:xfrm>
            <a:off x="6144463" y="1628700"/>
            <a:ext cx="1309500" cy="457075"/>
            <a:chOff x="3917263" y="1628700"/>
            <a:chExt cx="1309500" cy="457075"/>
          </a:xfrm>
        </p:grpSpPr>
        <p:sp>
          <p:nvSpPr>
            <p:cNvPr id="1332" name="Google Shape;1332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42"/>
          <p:cNvSpPr txBox="1">
            <a:spLocks noGrp="1"/>
          </p:cNvSpPr>
          <p:nvPr>
            <p:ph type="ctrTitle"/>
          </p:nvPr>
        </p:nvSpPr>
        <p:spPr>
          <a:xfrm>
            <a:off x="1413763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Transparency</a:t>
            </a:r>
            <a:endParaRPr dirty="0"/>
          </a:p>
        </p:txBody>
      </p:sp>
      <p:sp>
        <p:nvSpPr>
          <p:cNvPr id="1335" name="Google Shape;1335;p42"/>
          <p:cNvSpPr txBox="1">
            <a:spLocks noGrp="1"/>
          </p:cNvSpPr>
          <p:nvPr>
            <p:ph type="ctrTitle" idx="4"/>
          </p:nvPr>
        </p:nvSpPr>
        <p:spPr>
          <a:xfrm>
            <a:off x="3660015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Robust</a:t>
            </a:r>
            <a:endParaRPr dirty="0"/>
          </a:p>
        </p:txBody>
      </p:sp>
      <p:sp>
        <p:nvSpPr>
          <p:cNvPr id="1336" name="Google Shape;1336;p42"/>
          <p:cNvSpPr txBox="1">
            <a:spLocks noGrp="1"/>
          </p:cNvSpPr>
          <p:nvPr>
            <p:ph type="ctrTitle" idx="5"/>
          </p:nvPr>
        </p:nvSpPr>
        <p:spPr>
          <a:xfrm>
            <a:off x="5906248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Tamper</a:t>
            </a:r>
            <a:endParaRPr dirty="0"/>
          </a:p>
        </p:txBody>
      </p:sp>
      <p:sp>
        <p:nvSpPr>
          <p:cNvPr id="1337" name="Google Shape;1337;p42"/>
          <p:cNvSpPr txBox="1">
            <a:spLocks noGrp="1"/>
          </p:cNvSpPr>
          <p:nvPr>
            <p:ph type="subTitle" idx="6"/>
          </p:nvPr>
        </p:nvSpPr>
        <p:spPr>
          <a:xfrm>
            <a:off x="1481102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Entire</a:t>
            </a:r>
            <a:r>
              <a:rPr lang="de-CH" dirty="0"/>
              <a:t> </a:t>
            </a:r>
            <a:r>
              <a:rPr lang="de-CH" dirty="0" err="1"/>
              <a:t>history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captured</a:t>
            </a:r>
            <a:endParaRPr dirty="0"/>
          </a:p>
        </p:txBody>
      </p:sp>
      <p:grpSp>
        <p:nvGrpSpPr>
          <p:cNvPr id="1338" name="Google Shape;1338;p42"/>
          <p:cNvGrpSpPr/>
          <p:nvPr/>
        </p:nvGrpSpPr>
        <p:grpSpPr>
          <a:xfrm>
            <a:off x="3917225" y="3228900"/>
            <a:ext cx="1309500" cy="457075"/>
            <a:chOff x="3917263" y="1628700"/>
            <a:chExt cx="1309500" cy="457075"/>
          </a:xfrm>
        </p:grpSpPr>
        <p:sp>
          <p:nvSpPr>
            <p:cNvPr id="1339" name="Google Shape;1339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42"/>
          <p:cNvGrpSpPr/>
          <p:nvPr/>
        </p:nvGrpSpPr>
        <p:grpSpPr>
          <a:xfrm>
            <a:off x="1690063" y="3228900"/>
            <a:ext cx="1309500" cy="457075"/>
            <a:chOff x="3917263" y="1628700"/>
            <a:chExt cx="1309500" cy="457075"/>
          </a:xfrm>
        </p:grpSpPr>
        <p:sp>
          <p:nvSpPr>
            <p:cNvPr id="1342" name="Google Shape;1342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42"/>
          <p:cNvGrpSpPr/>
          <p:nvPr/>
        </p:nvGrpSpPr>
        <p:grpSpPr>
          <a:xfrm>
            <a:off x="6144425" y="3228900"/>
            <a:ext cx="1309500" cy="457075"/>
            <a:chOff x="6144425" y="3228900"/>
            <a:chExt cx="1309500" cy="457075"/>
          </a:xfrm>
        </p:grpSpPr>
        <p:sp>
          <p:nvSpPr>
            <p:cNvPr id="1345" name="Google Shape;1345;p42"/>
            <p:cNvSpPr/>
            <p:nvPr/>
          </p:nvSpPr>
          <p:spPr>
            <a:xfrm>
              <a:off x="6144425" y="32289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6144425" y="32289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42"/>
          <p:cNvSpPr txBox="1">
            <a:spLocks noGrp="1"/>
          </p:cNvSpPr>
          <p:nvPr>
            <p:ph type="subTitle" idx="7"/>
          </p:nvPr>
        </p:nvSpPr>
        <p:spPr>
          <a:xfrm>
            <a:off x="3727341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More miners battle with cheaper costs</a:t>
            </a:r>
            <a:endParaRPr dirty="0"/>
          </a:p>
        </p:txBody>
      </p:sp>
      <p:sp>
        <p:nvSpPr>
          <p:cNvPr id="1348" name="Google Shape;1348;p42"/>
          <p:cNvSpPr txBox="1">
            <a:spLocks noGrp="1"/>
          </p:cNvSpPr>
          <p:nvPr>
            <p:ph type="subTitle" idx="8"/>
          </p:nvPr>
        </p:nvSpPr>
        <p:spPr>
          <a:xfrm>
            <a:off x="5973570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We don’t need to trust a single party anymore</a:t>
            </a:r>
            <a:endParaRPr dirty="0"/>
          </a:p>
        </p:txBody>
      </p:sp>
      <p:sp>
        <p:nvSpPr>
          <p:cNvPr id="1349" name="Google Shape;1349;p42"/>
          <p:cNvSpPr txBox="1">
            <a:spLocks noGrp="1"/>
          </p:cNvSpPr>
          <p:nvPr>
            <p:ph type="ctrTitle" idx="9"/>
          </p:nvPr>
        </p:nvSpPr>
        <p:spPr>
          <a:xfrm>
            <a:off x="1413750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History</a:t>
            </a:r>
            <a:endParaRPr dirty="0"/>
          </a:p>
        </p:txBody>
      </p:sp>
      <p:sp>
        <p:nvSpPr>
          <p:cNvPr id="1350" name="Google Shape;1350;p42"/>
          <p:cNvSpPr txBox="1">
            <a:spLocks noGrp="1"/>
          </p:cNvSpPr>
          <p:nvPr>
            <p:ph type="ctrTitle" idx="13"/>
          </p:nvPr>
        </p:nvSpPr>
        <p:spPr>
          <a:xfrm>
            <a:off x="3660003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Costs</a:t>
            </a:r>
            <a:endParaRPr dirty="0"/>
          </a:p>
        </p:txBody>
      </p:sp>
      <p:sp>
        <p:nvSpPr>
          <p:cNvPr id="1351" name="Google Shape;1351;p42"/>
          <p:cNvSpPr txBox="1">
            <a:spLocks noGrp="1"/>
          </p:cNvSpPr>
          <p:nvPr>
            <p:ph type="ctrTitle" idx="14"/>
          </p:nvPr>
        </p:nvSpPr>
        <p:spPr>
          <a:xfrm>
            <a:off x="5906236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Trust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304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42"/>
          <p:cNvSpPr txBox="1">
            <a:spLocks noGrp="1"/>
          </p:cNvSpPr>
          <p:nvPr>
            <p:ph type="subTitle" idx="1"/>
          </p:nvPr>
        </p:nvSpPr>
        <p:spPr>
          <a:xfrm>
            <a:off x="1481102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copies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</a:t>
            </a:r>
            <a:r>
              <a:rPr lang="de-CH" dirty="0" err="1"/>
              <a:t>stored</a:t>
            </a:r>
            <a:r>
              <a:rPr lang="de-CH" dirty="0"/>
              <a:t> </a:t>
            </a:r>
            <a:r>
              <a:rPr lang="de-CH" dirty="0" err="1"/>
              <a:t>somewhere</a:t>
            </a:r>
            <a:endParaRPr dirty="0"/>
          </a:p>
        </p:txBody>
      </p:sp>
      <p:sp>
        <p:nvSpPr>
          <p:cNvPr id="1322" name="Google Shape;1322;p42"/>
          <p:cNvSpPr txBox="1">
            <a:spLocks noGrp="1"/>
          </p:cNvSpPr>
          <p:nvPr>
            <p:ph type="subTitle" idx="2"/>
          </p:nvPr>
        </p:nvSpPr>
        <p:spPr>
          <a:xfrm>
            <a:off x="3727341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Every operation adds more data</a:t>
            </a:r>
            <a:endParaRPr dirty="0"/>
          </a:p>
        </p:txBody>
      </p:sp>
      <p:grpSp>
        <p:nvGrpSpPr>
          <p:cNvPr id="1323" name="Google Shape;1323;p42"/>
          <p:cNvGrpSpPr/>
          <p:nvPr/>
        </p:nvGrpSpPr>
        <p:grpSpPr>
          <a:xfrm>
            <a:off x="3917263" y="1628700"/>
            <a:ext cx="1309500" cy="457075"/>
            <a:chOff x="3917263" y="1628700"/>
            <a:chExt cx="1309500" cy="457075"/>
          </a:xfrm>
        </p:grpSpPr>
        <p:sp>
          <p:nvSpPr>
            <p:cNvPr id="1324" name="Google Shape;1324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42"/>
          <p:cNvGrpSpPr/>
          <p:nvPr/>
        </p:nvGrpSpPr>
        <p:grpSpPr>
          <a:xfrm>
            <a:off x="1690075" y="1628700"/>
            <a:ext cx="1309500" cy="457075"/>
            <a:chOff x="1690075" y="1628700"/>
            <a:chExt cx="1309500" cy="457075"/>
          </a:xfrm>
        </p:grpSpPr>
        <p:sp>
          <p:nvSpPr>
            <p:cNvPr id="1327" name="Google Shape;1327;p42"/>
            <p:cNvSpPr/>
            <p:nvPr/>
          </p:nvSpPr>
          <p:spPr>
            <a:xfrm>
              <a:off x="1690075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1690075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42"/>
          <p:cNvSpPr txBox="1">
            <a:spLocks noGrp="1"/>
          </p:cNvSpPr>
          <p:nvPr>
            <p:ph type="subTitle" idx="3"/>
          </p:nvPr>
        </p:nvSpPr>
        <p:spPr>
          <a:xfrm>
            <a:off x="5973583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Such a </a:t>
            </a:r>
            <a:r>
              <a:rPr lang="de-CH" dirty="0" err="1"/>
              <a:t>network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very</a:t>
            </a:r>
            <a:r>
              <a:rPr lang="de-CH" dirty="0"/>
              <a:t> </a:t>
            </a:r>
            <a:r>
              <a:rPr lang="de-CH" dirty="0" err="1"/>
              <a:t>slow</a:t>
            </a:r>
            <a:endParaRPr dirty="0"/>
          </a:p>
        </p:txBody>
      </p:sp>
      <p:sp>
        <p:nvSpPr>
          <p:cNvPr id="1330" name="Google Shape;1330;p42"/>
          <p:cNvSpPr txBox="1">
            <a:spLocks noGrp="1"/>
          </p:cNvSpPr>
          <p:nvPr>
            <p:ph type="ctrTitle" idx="15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Disadvantages</a:t>
            </a:r>
            <a:endParaRPr dirty="0"/>
          </a:p>
        </p:txBody>
      </p:sp>
      <p:grpSp>
        <p:nvGrpSpPr>
          <p:cNvPr id="1331" name="Google Shape;1331;p42"/>
          <p:cNvGrpSpPr/>
          <p:nvPr/>
        </p:nvGrpSpPr>
        <p:grpSpPr>
          <a:xfrm>
            <a:off x="6144463" y="1628700"/>
            <a:ext cx="1309500" cy="457075"/>
            <a:chOff x="3917263" y="1628700"/>
            <a:chExt cx="1309500" cy="457075"/>
          </a:xfrm>
        </p:grpSpPr>
        <p:sp>
          <p:nvSpPr>
            <p:cNvPr id="1332" name="Google Shape;1332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42"/>
          <p:cNvSpPr txBox="1">
            <a:spLocks noGrp="1"/>
          </p:cNvSpPr>
          <p:nvPr>
            <p:ph type="ctrTitle"/>
          </p:nvPr>
        </p:nvSpPr>
        <p:spPr>
          <a:xfrm>
            <a:off x="1413763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Redundancy</a:t>
            </a:r>
            <a:endParaRPr dirty="0"/>
          </a:p>
        </p:txBody>
      </p:sp>
      <p:sp>
        <p:nvSpPr>
          <p:cNvPr id="1335" name="Google Shape;1335;p42"/>
          <p:cNvSpPr txBox="1">
            <a:spLocks noGrp="1"/>
          </p:cNvSpPr>
          <p:nvPr>
            <p:ph type="ctrTitle" idx="4"/>
          </p:nvPr>
        </p:nvSpPr>
        <p:spPr>
          <a:xfrm>
            <a:off x="3660015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Size</a:t>
            </a:r>
            <a:endParaRPr dirty="0"/>
          </a:p>
        </p:txBody>
      </p:sp>
      <p:sp>
        <p:nvSpPr>
          <p:cNvPr id="1336" name="Google Shape;1336;p42"/>
          <p:cNvSpPr txBox="1">
            <a:spLocks noGrp="1"/>
          </p:cNvSpPr>
          <p:nvPr>
            <p:ph type="ctrTitle" idx="5"/>
          </p:nvPr>
        </p:nvSpPr>
        <p:spPr>
          <a:xfrm>
            <a:off x="5906248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Speed</a:t>
            </a:r>
            <a:endParaRPr dirty="0"/>
          </a:p>
        </p:txBody>
      </p:sp>
      <p:sp>
        <p:nvSpPr>
          <p:cNvPr id="1337" name="Google Shape;1337;p42"/>
          <p:cNvSpPr txBox="1">
            <a:spLocks noGrp="1"/>
          </p:cNvSpPr>
          <p:nvPr>
            <p:ph type="subTitle" idx="6"/>
          </p:nvPr>
        </p:nvSpPr>
        <p:spPr>
          <a:xfrm>
            <a:off x="1481102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Append-only</a:t>
            </a:r>
            <a:r>
              <a:rPr lang="de-CH" dirty="0"/>
              <a:t> </a:t>
            </a:r>
            <a:r>
              <a:rPr lang="de-CH" dirty="0" err="1"/>
              <a:t>means</a:t>
            </a:r>
            <a:r>
              <a:rPr lang="de-CH" dirty="0"/>
              <a:t> </a:t>
            </a:r>
            <a:r>
              <a:rPr lang="de-CH" dirty="0" err="1"/>
              <a:t>no</a:t>
            </a:r>
            <a:r>
              <a:rPr lang="de-CH" dirty="0"/>
              <a:t> </a:t>
            </a:r>
            <a:r>
              <a:rPr lang="de-CH" dirty="0" err="1"/>
              <a:t>deletion</a:t>
            </a:r>
            <a:r>
              <a:rPr lang="de-CH" dirty="0"/>
              <a:t>. </a:t>
            </a:r>
            <a:r>
              <a:rPr lang="de-CH" dirty="0" err="1"/>
              <a:t>One</a:t>
            </a:r>
            <a:r>
              <a:rPr lang="de-CH" dirty="0"/>
              <a:t> time </a:t>
            </a:r>
            <a:r>
              <a:rPr lang="de-CH" dirty="0" err="1"/>
              <a:t>added</a:t>
            </a:r>
            <a:r>
              <a:rPr lang="de-CH" dirty="0"/>
              <a:t>, </a:t>
            </a:r>
            <a:r>
              <a:rPr lang="de-CH" dirty="0" err="1"/>
              <a:t>always</a:t>
            </a:r>
            <a:r>
              <a:rPr lang="de-CH" dirty="0"/>
              <a:t> </a:t>
            </a:r>
            <a:r>
              <a:rPr lang="de-CH" dirty="0" err="1"/>
              <a:t>there</a:t>
            </a:r>
            <a:endParaRPr dirty="0"/>
          </a:p>
        </p:txBody>
      </p:sp>
      <p:grpSp>
        <p:nvGrpSpPr>
          <p:cNvPr id="1338" name="Google Shape;1338;p42"/>
          <p:cNvGrpSpPr/>
          <p:nvPr/>
        </p:nvGrpSpPr>
        <p:grpSpPr>
          <a:xfrm>
            <a:off x="3917225" y="3228900"/>
            <a:ext cx="1309500" cy="457075"/>
            <a:chOff x="3917263" y="1628700"/>
            <a:chExt cx="1309500" cy="457075"/>
          </a:xfrm>
        </p:grpSpPr>
        <p:sp>
          <p:nvSpPr>
            <p:cNvPr id="1339" name="Google Shape;1339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42"/>
          <p:cNvGrpSpPr/>
          <p:nvPr/>
        </p:nvGrpSpPr>
        <p:grpSpPr>
          <a:xfrm>
            <a:off x="1690063" y="3228900"/>
            <a:ext cx="1309500" cy="457075"/>
            <a:chOff x="3917263" y="1628700"/>
            <a:chExt cx="1309500" cy="457075"/>
          </a:xfrm>
        </p:grpSpPr>
        <p:sp>
          <p:nvSpPr>
            <p:cNvPr id="1342" name="Google Shape;1342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42"/>
          <p:cNvGrpSpPr/>
          <p:nvPr/>
        </p:nvGrpSpPr>
        <p:grpSpPr>
          <a:xfrm>
            <a:off x="6144425" y="3228900"/>
            <a:ext cx="1309500" cy="457075"/>
            <a:chOff x="6144425" y="3228900"/>
            <a:chExt cx="1309500" cy="457075"/>
          </a:xfrm>
        </p:grpSpPr>
        <p:sp>
          <p:nvSpPr>
            <p:cNvPr id="1345" name="Google Shape;1345;p42"/>
            <p:cNvSpPr/>
            <p:nvPr/>
          </p:nvSpPr>
          <p:spPr>
            <a:xfrm>
              <a:off x="6144425" y="32289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6144425" y="32289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42"/>
          <p:cNvSpPr txBox="1">
            <a:spLocks noGrp="1"/>
          </p:cNvSpPr>
          <p:nvPr>
            <p:ph type="subTitle" idx="7"/>
          </p:nvPr>
        </p:nvSpPr>
        <p:spPr>
          <a:xfrm>
            <a:off x="3727341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Every participant needs to pay to add data</a:t>
            </a:r>
            <a:endParaRPr dirty="0"/>
          </a:p>
        </p:txBody>
      </p:sp>
      <p:sp>
        <p:nvSpPr>
          <p:cNvPr id="1348" name="Google Shape;1348;p42"/>
          <p:cNvSpPr txBox="1">
            <a:spLocks noGrp="1"/>
          </p:cNvSpPr>
          <p:nvPr>
            <p:ph type="subTitle" idx="8"/>
          </p:nvPr>
        </p:nvSpPr>
        <p:spPr>
          <a:xfrm>
            <a:off x="5973570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Proof-of-Work uses an enormous amount of computing power</a:t>
            </a:r>
            <a:endParaRPr dirty="0"/>
          </a:p>
        </p:txBody>
      </p:sp>
      <p:sp>
        <p:nvSpPr>
          <p:cNvPr id="1349" name="Google Shape;1349;p42"/>
          <p:cNvSpPr txBox="1">
            <a:spLocks noGrp="1"/>
          </p:cNvSpPr>
          <p:nvPr>
            <p:ph type="ctrTitle" idx="9"/>
          </p:nvPr>
        </p:nvSpPr>
        <p:spPr>
          <a:xfrm>
            <a:off x="1413750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Privacy</a:t>
            </a:r>
            <a:endParaRPr dirty="0"/>
          </a:p>
        </p:txBody>
      </p:sp>
      <p:sp>
        <p:nvSpPr>
          <p:cNvPr id="1350" name="Google Shape;1350;p42"/>
          <p:cNvSpPr txBox="1">
            <a:spLocks noGrp="1"/>
          </p:cNvSpPr>
          <p:nvPr>
            <p:ph type="ctrTitle" idx="13"/>
          </p:nvPr>
        </p:nvSpPr>
        <p:spPr>
          <a:xfrm>
            <a:off x="3660003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Costs</a:t>
            </a:r>
            <a:endParaRPr dirty="0"/>
          </a:p>
        </p:txBody>
      </p:sp>
      <p:sp>
        <p:nvSpPr>
          <p:cNvPr id="1351" name="Google Shape;1351;p42"/>
          <p:cNvSpPr txBox="1">
            <a:spLocks noGrp="1"/>
          </p:cNvSpPr>
          <p:nvPr>
            <p:ph type="ctrTitle" idx="14"/>
          </p:nvPr>
        </p:nvSpPr>
        <p:spPr>
          <a:xfrm>
            <a:off x="5906236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Consensus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583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AAB-B99D-E445-BA30-4C93B1985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Bitcoin and Ethereum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749B5-85E0-F644-845A-57442240E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Blockchain for </a:t>
            </a:r>
            <a:r>
              <a:rPr lang="en-US" b="1" dirty="0">
                <a:highlight>
                  <a:srgbClr val="FFFF00"/>
                </a:highlight>
              </a:rPr>
              <a:t>crypto currencies</a:t>
            </a:r>
          </a:p>
          <a:p>
            <a:pPr marL="165100" indent="0">
              <a:buNone/>
            </a:pPr>
            <a:endParaRPr lang="en-US" b="1" dirty="0">
              <a:highlight>
                <a:srgbClr val="FFFF00"/>
              </a:highlight>
            </a:endParaRPr>
          </a:p>
          <a:p>
            <a:r>
              <a:rPr lang="en-US" dirty="0"/>
              <a:t>money history transactions are stored</a:t>
            </a:r>
          </a:p>
          <a:p>
            <a:endParaRPr lang="en-US" dirty="0"/>
          </a:p>
          <a:p>
            <a:r>
              <a:rPr lang="en-US" dirty="0"/>
              <a:t>everyone is pseudonymous</a:t>
            </a:r>
          </a:p>
          <a:p>
            <a:endParaRPr lang="en-US" dirty="0"/>
          </a:p>
          <a:p>
            <a:r>
              <a:rPr lang="en-US" dirty="0"/>
              <a:t>no dependencies on banks</a:t>
            </a:r>
          </a:p>
          <a:p>
            <a:endParaRPr lang="en-US" dirty="0"/>
          </a:p>
          <a:p>
            <a:r>
              <a:rPr lang="en-US" dirty="0"/>
              <a:t>limited amount (controlled inflation)</a:t>
            </a:r>
          </a:p>
          <a:p>
            <a:endParaRPr lang="en-US" dirty="0"/>
          </a:p>
          <a:p>
            <a:r>
              <a:rPr lang="en-US" dirty="0"/>
              <a:t>easy to trade internationally, does not get lost</a:t>
            </a:r>
          </a:p>
          <a:p>
            <a:endParaRPr lang="en-US" dirty="0"/>
          </a:p>
          <a:p>
            <a:r>
              <a:rPr lang="en-US" dirty="0"/>
              <a:t>but no anonymity</a:t>
            </a:r>
          </a:p>
        </p:txBody>
      </p:sp>
    </p:spTree>
    <p:extLst>
      <p:ext uri="{BB962C8B-B14F-4D97-AF65-F5344CB8AC3E}">
        <p14:creationId xmlns:p14="http://schemas.microsoft.com/office/powerpoint/2010/main" val="3484082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3"/>
          <p:cNvSpPr txBox="1">
            <a:spLocks noGrp="1"/>
          </p:cNvSpPr>
          <p:nvPr>
            <p:ph type="ctrTitle"/>
          </p:nvPr>
        </p:nvSpPr>
        <p:spPr>
          <a:xfrm>
            <a:off x="3312600" y="1278850"/>
            <a:ext cx="25188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Potential Use Cases</a:t>
            </a:r>
            <a:endParaRPr dirty="0"/>
          </a:p>
        </p:txBody>
      </p:sp>
      <p:grpSp>
        <p:nvGrpSpPr>
          <p:cNvPr id="903" name="Google Shape;903;p33"/>
          <p:cNvGrpSpPr/>
          <p:nvPr/>
        </p:nvGrpSpPr>
        <p:grpSpPr>
          <a:xfrm>
            <a:off x="6550488" y="2469313"/>
            <a:ext cx="1089202" cy="357272"/>
            <a:chOff x="6550488" y="2469313"/>
            <a:chExt cx="1089202" cy="357272"/>
          </a:xfrm>
        </p:grpSpPr>
        <p:sp>
          <p:nvSpPr>
            <p:cNvPr id="904" name="Google Shape;904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5818" y="1484"/>
                  </a:moveTo>
                  <a:cubicBezTo>
                    <a:pt x="16163" y="1484"/>
                    <a:pt x="16509" y="1495"/>
                    <a:pt x="16856" y="1521"/>
                  </a:cubicBezTo>
                  <a:cubicBezTo>
                    <a:pt x="17915" y="1598"/>
                    <a:pt x="18973" y="1559"/>
                    <a:pt x="20037" y="1685"/>
                  </a:cubicBezTo>
                  <a:cubicBezTo>
                    <a:pt x="20125" y="1696"/>
                    <a:pt x="20212" y="1700"/>
                    <a:pt x="20301" y="1700"/>
                  </a:cubicBezTo>
                  <a:cubicBezTo>
                    <a:pt x="20801" y="1700"/>
                    <a:pt x="21315" y="1559"/>
                    <a:pt x="21830" y="1559"/>
                  </a:cubicBezTo>
                  <a:cubicBezTo>
                    <a:pt x="22003" y="1559"/>
                    <a:pt x="22176" y="1575"/>
                    <a:pt x="22349" y="1617"/>
                  </a:cubicBezTo>
                  <a:cubicBezTo>
                    <a:pt x="22642" y="1689"/>
                    <a:pt x="22935" y="1713"/>
                    <a:pt x="23228" y="1713"/>
                  </a:cubicBezTo>
                  <a:cubicBezTo>
                    <a:pt x="23813" y="1713"/>
                    <a:pt x="24398" y="1618"/>
                    <a:pt x="24986" y="1618"/>
                  </a:cubicBezTo>
                  <a:cubicBezTo>
                    <a:pt x="25103" y="1618"/>
                    <a:pt x="25221" y="1622"/>
                    <a:pt x="25339" y="1631"/>
                  </a:cubicBezTo>
                  <a:cubicBezTo>
                    <a:pt x="25456" y="1640"/>
                    <a:pt x="25574" y="1644"/>
                    <a:pt x="25692" y="1644"/>
                  </a:cubicBezTo>
                  <a:cubicBezTo>
                    <a:pt x="26141" y="1644"/>
                    <a:pt x="26597" y="1591"/>
                    <a:pt x="27053" y="1591"/>
                  </a:cubicBezTo>
                  <a:cubicBezTo>
                    <a:pt x="27294" y="1591"/>
                    <a:pt x="27535" y="1606"/>
                    <a:pt x="27775" y="1651"/>
                  </a:cubicBezTo>
                  <a:cubicBezTo>
                    <a:pt x="28289" y="1747"/>
                    <a:pt x="28803" y="1775"/>
                    <a:pt x="29318" y="1775"/>
                  </a:cubicBezTo>
                  <a:cubicBezTo>
                    <a:pt x="30014" y="1775"/>
                    <a:pt x="30711" y="1724"/>
                    <a:pt x="31407" y="1724"/>
                  </a:cubicBezTo>
                  <a:cubicBezTo>
                    <a:pt x="31523" y="1724"/>
                    <a:pt x="31638" y="1726"/>
                    <a:pt x="31754" y="1729"/>
                  </a:cubicBezTo>
                  <a:cubicBezTo>
                    <a:pt x="32663" y="1755"/>
                    <a:pt x="33566" y="1901"/>
                    <a:pt x="34481" y="1901"/>
                  </a:cubicBezTo>
                  <a:cubicBezTo>
                    <a:pt x="34678" y="1901"/>
                    <a:pt x="34876" y="1895"/>
                    <a:pt x="35074" y="1878"/>
                  </a:cubicBezTo>
                  <a:cubicBezTo>
                    <a:pt x="35207" y="1868"/>
                    <a:pt x="35340" y="1863"/>
                    <a:pt x="35473" y="1863"/>
                  </a:cubicBezTo>
                  <a:cubicBezTo>
                    <a:pt x="36282" y="1863"/>
                    <a:pt x="37107" y="2045"/>
                    <a:pt x="37924" y="2264"/>
                  </a:cubicBezTo>
                  <a:cubicBezTo>
                    <a:pt x="38377" y="2385"/>
                    <a:pt x="38856" y="2626"/>
                    <a:pt x="39359" y="2626"/>
                  </a:cubicBezTo>
                  <a:cubicBezTo>
                    <a:pt x="39560" y="2626"/>
                    <a:pt x="39765" y="2588"/>
                    <a:pt x="39974" y="2488"/>
                  </a:cubicBezTo>
                  <a:cubicBezTo>
                    <a:pt x="40118" y="2419"/>
                    <a:pt x="40265" y="2393"/>
                    <a:pt x="40414" y="2393"/>
                  </a:cubicBezTo>
                  <a:cubicBezTo>
                    <a:pt x="40846" y="2393"/>
                    <a:pt x="41292" y="2619"/>
                    <a:pt x="41713" y="2693"/>
                  </a:cubicBezTo>
                  <a:cubicBezTo>
                    <a:pt x="42449" y="2824"/>
                    <a:pt x="43260" y="2896"/>
                    <a:pt x="43915" y="3277"/>
                  </a:cubicBezTo>
                  <a:cubicBezTo>
                    <a:pt x="44425" y="3575"/>
                    <a:pt x="44804" y="4364"/>
                    <a:pt x="44993" y="5153"/>
                  </a:cubicBezTo>
                  <a:cubicBezTo>
                    <a:pt x="45209" y="6055"/>
                    <a:pt x="44979" y="6971"/>
                    <a:pt x="44937" y="7852"/>
                  </a:cubicBezTo>
                  <a:cubicBezTo>
                    <a:pt x="44853" y="9666"/>
                    <a:pt x="44580" y="11495"/>
                    <a:pt x="44187" y="13248"/>
                  </a:cubicBezTo>
                  <a:cubicBezTo>
                    <a:pt x="43916" y="14457"/>
                    <a:pt x="43330" y="15432"/>
                    <a:pt x="42200" y="15938"/>
                  </a:cubicBezTo>
                  <a:cubicBezTo>
                    <a:pt x="41363" y="16313"/>
                    <a:pt x="40447" y="16408"/>
                    <a:pt x="39666" y="16988"/>
                  </a:cubicBezTo>
                  <a:cubicBezTo>
                    <a:pt x="39598" y="17038"/>
                    <a:pt x="39520" y="17063"/>
                    <a:pt x="39436" y="17063"/>
                  </a:cubicBezTo>
                  <a:cubicBezTo>
                    <a:pt x="39319" y="17063"/>
                    <a:pt x="39190" y="17014"/>
                    <a:pt x="39061" y="16915"/>
                  </a:cubicBezTo>
                  <a:cubicBezTo>
                    <a:pt x="37849" y="17251"/>
                    <a:pt x="36533" y="16772"/>
                    <a:pt x="35321" y="17476"/>
                  </a:cubicBezTo>
                  <a:cubicBezTo>
                    <a:pt x="35261" y="17512"/>
                    <a:pt x="35180" y="17561"/>
                    <a:pt x="35120" y="17561"/>
                  </a:cubicBezTo>
                  <a:cubicBezTo>
                    <a:pt x="35107" y="17561"/>
                    <a:pt x="35094" y="17559"/>
                    <a:pt x="35083" y="17553"/>
                  </a:cubicBezTo>
                  <a:cubicBezTo>
                    <a:pt x="34733" y="17350"/>
                    <a:pt x="34376" y="17286"/>
                    <a:pt x="34018" y="17286"/>
                  </a:cubicBezTo>
                  <a:cubicBezTo>
                    <a:pt x="33400" y="17286"/>
                    <a:pt x="32775" y="17476"/>
                    <a:pt x="32157" y="17476"/>
                  </a:cubicBezTo>
                  <a:cubicBezTo>
                    <a:pt x="32090" y="17476"/>
                    <a:pt x="32022" y="17474"/>
                    <a:pt x="31955" y="17469"/>
                  </a:cubicBezTo>
                  <a:cubicBezTo>
                    <a:pt x="31495" y="17434"/>
                    <a:pt x="30993" y="17338"/>
                    <a:pt x="30487" y="17338"/>
                  </a:cubicBezTo>
                  <a:cubicBezTo>
                    <a:pt x="30132" y="17338"/>
                    <a:pt x="29774" y="17385"/>
                    <a:pt x="29427" y="17536"/>
                  </a:cubicBezTo>
                  <a:cubicBezTo>
                    <a:pt x="29258" y="17609"/>
                    <a:pt x="29085" y="17634"/>
                    <a:pt x="28911" y="17634"/>
                  </a:cubicBezTo>
                  <a:cubicBezTo>
                    <a:pt x="28547" y="17634"/>
                    <a:pt x="28177" y="17527"/>
                    <a:pt x="27821" y="17527"/>
                  </a:cubicBezTo>
                  <a:cubicBezTo>
                    <a:pt x="27800" y="17527"/>
                    <a:pt x="27780" y="17527"/>
                    <a:pt x="27759" y="17528"/>
                  </a:cubicBezTo>
                  <a:cubicBezTo>
                    <a:pt x="27577" y="17534"/>
                    <a:pt x="27396" y="17537"/>
                    <a:pt x="27214" y="17537"/>
                  </a:cubicBezTo>
                  <a:cubicBezTo>
                    <a:pt x="26419" y="17537"/>
                    <a:pt x="25629" y="17483"/>
                    <a:pt x="24836" y="17436"/>
                  </a:cubicBezTo>
                  <a:cubicBezTo>
                    <a:pt x="24031" y="17388"/>
                    <a:pt x="23220" y="17422"/>
                    <a:pt x="22416" y="17352"/>
                  </a:cubicBezTo>
                  <a:cubicBezTo>
                    <a:pt x="22013" y="17317"/>
                    <a:pt x="21611" y="17303"/>
                    <a:pt x="21210" y="17303"/>
                  </a:cubicBezTo>
                  <a:cubicBezTo>
                    <a:pt x="20462" y="17303"/>
                    <a:pt x="19715" y="17354"/>
                    <a:pt x="18966" y="17420"/>
                  </a:cubicBezTo>
                  <a:cubicBezTo>
                    <a:pt x="18822" y="17433"/>
                    <a:pt x="18678" y="17438"/>
                    <a:pt x="18533" y="17438"/>
                  </a:cubicBezTo>
                  <a:cubicBezTo>
                    <a:pt x="18019" y="17438"/>
                    <a:pt x="17502" y="17373"/>
                    <a:pt x="16987" y="17347"/>
                  </a:cubicBezTo>
                  <a:cubicBezTo>
                    <a:pt x="16836" y="17340"/>
                    <a:pt x="16685" y="17337"/>
                    <a:pt x="16535" y="17337"/>
                  </a:cubicBezTo>
                  <a:cubicBezTo>
                    <a:pt x="15546" y="17337"/>
                    <a:pt x="14558" y="17472"/>
                    <a:pt x="13575" y="17472"/>
                  </a:cubicBezTo>
                  <a:cubicBezTo>
                    <a:pt x="13547" y="17472"/>
                    <a:pt x="13519" y="17472"/>
                    <a:pt x="13491" y="17472"/>
                  </a:cubicBezTo>
                  <a:cubicBezTo>
                    <a:pt x="11503" y="17456"/>
                    <a:pt x="9518" y="17220"/>
                    <a:pt x="7533" y="17070"/>
                  </a:cubicBezTo>
                  <a:cubicBezTo>
                    <a:pt x="6368" y="16982"/>
                    <a:pt x="5203" y="16892"/>
                    <a:pt x="4039" y="16786"/>
                  </a:cubicBezTo>
                  <a:cubicBezTo>
                    <a:pt x="3347" y="16724"/>
                    <a:pt x="2059" y="15305"/>
                    <a:pt x="1949" y="14488"/>
                  </a:cubicBezTo>
                  <a:cubicBezTo>
                    <a:pt x="1611" y="11965"/>
                    <a:pt x="1392" y="9418"/>
                    <a:pt x="1513" y="6866"/>
                  </a:cubicBezTo>
                  <a:cubicBezTo>
                    <a:pt x="1609" y="4808"/>
                    <a:pt x="1933" y="4557"/>
                    <a:pt x="3280" y="3786"/>
                  </a:cubicBezTo>
                  <a:cubicBezTo>
                    <a:pt x="4262" y="3222"/>
                    <a:pt x="5354" y="3227"/>
                    <a:pt x="6295" y="2558"/>
                  </a:cubicBezTo>
                  <a:cubicBezTo>
                    <a:pt x="6643" y="2309"/>
                    <a:pt x="7121" y="2437"/>
                    <a:pt x="7538" y="2348"/>
                  </a:cubicBezTo>
                  <a:cubicBezTo>
                    <a:pt x="9078" y="2021"/>
                    <a:pt x="10649" y="1891"/>
                    <a:pt x="12213" y="1737"/>
                  </a:cubicBezTo>
                  <a:cubicBezTo>
                    <a:pt x="13418" y="1617"/>
                    <a:pt x="14614" y="1484"/>
                    <a:pt x="15818" y="1484"/>
                  </a:cubicBezTo>
                  <a:close/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3"/>
          <p:cNvGrpSpPr/>
          <p:nvPr/>
        </p:nvGrpSpPr>
        <p:grpSpPr>
          <a:xfrm>
            <a:off x="6523078" y="1452929"/>
            <a:ext cx="985865" cy="921982"/>
            <a:chOff x="6523078" y="1452929"/>
            <a:chExt cx="985865" cy="921982"/>
          </a:xfrm>
        </p:grpSpPr>
        <p:grpSp>
          <p:nvGrpSpPr>
            <p:cNvPr id="907" name="Google Shape;907;p33"/>
            <p:cNvGrpSpPr/>
            <p:nvPr/>
          </p:nvGrpSpPr>
          <p:grpSpPr>
            <a:xfrm>
              <a:off x="6523078" y="1452929"/>
              <a:ext cx="985865" cy="921982"/>
              <a:chOff x="6523078" y="1452929"/>
              <a:chExt cx="985865" cy="921982"/>
            </a:xfrm>
          </p:grpSpPr>
          <p:sp>
            <p:nvSpPr>
              <p:cNvPr id="908" name="Google Shape;908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0034" y="1726"/>
                    </a:moveTo>
                    <a:cubicBezTo>
                      <a:pt x="40288" y="1726"/>
                      <a:pt x="40541" y="1767"/>
                      <a:pt x="40789" y="1894"/>
                    </a:cubicBezTo>
                    <a:cubicBezTo>
                      <a:pt x="40804" y="1902"/>
                      <a:pt x="40823" y="1905"/>
                      <a:pt x="40842" y="1905"/>
                    </a:cubicBezTo>
                    <a:cubicBezTo>
                      <a:pt x="40876" y="1905"/>
                      <a:pt x="40913" y="1897"/>
                      <a:pt x="40945" y="1891"/>
                    </a:cubicBezTo>
                    <a:cubicBezTo>
                      <a:pt x="41491" y="1787"/>
                      <a:pt x="42034" y="1745"/>
                      <a:pt x="42575" y="1745"/>
                    </a:cubicBezTo>
                    <a:cubicBezTo>
                      <a:pt x="44188" y="1745"/>
                      <a:pt x="45782" y="2112"/>
                      <a:pt x="47384" y="2260"/>
                    </a:cubicBezTo>
                    <a:cubicBezTo>
                      <a:pt x="48609" y="2373"/>
                      <a:pt x="49866" y="2409"/>
                      <a:pt x="51031" y="2902"/>
                    </a:cubicBezTo>
                    <a:cubicBezTo>
                      <a:pt x="52484" y="3518"/>
                      <a:pt x="53928" y="4156"/>
                      <a:pt x="55387" y="4756"/>
                    </a:cubicBezTo>
                    <a:cubicBezTo>
                      <a:pt x="56635" y="5270"/>
                      <a:pt x="57814" y="5937"/>
                      <a:pt x="58917" y="6676"/>
                    </a:cubicBezTo>
                    <a:cubicBezTo>
                      <a:pt x="60146" y="7502"/>
                      <a:pt x="61341" y="8412"/>
                      <a:pt x="62428" y="9445"/>
                    </a:cubicBezTo>
                    <a:cubicBezTo>
                      <a:pt x="63027" y="10016"/>
                      <a:pt x="63730" y="10482"/>
                      <a:pt x="64301" y="11078"/>
                    </a:cubicBezTo>
                    <a:cubicBezTo>
                      <a:pt x="65337" y="12158"/>
                      <a:pt x="66443" y="13209"/>
                      <a:pt x="67281" y="14435"/>
                    </a:cubicBezTo>
                    <a:cubicBezTo>
                      <a:pt x="68624" y="16398"/>
                      <a:pt x="70063" y="18303"/>
                      <a:pt x="70918" y="20594"/>
                    </a:cubicBezTo>
                    <a:cubicBezTo>
                      <a:pt x="71440" y="21992"/>
                      <a:pt x="72042" y="23392"/>
                      <a:pt x="72482" y="24803"/>
                    </a:cubicBezTo>
                    <a:cubicBezTo>
                      <a:pt x="72922" y="26208"/>
                      <a:pt x="73543" y="27555"/>
                      <a:pt x="73747" y="29091"/>
                    </a:cubicBezTo>
                    <a:cubicBezTo>
                      <a:pt x="73975" y="30808"/>
                      <a:pt x="74079" y="32515"/>
                      <a:pt x="74118" y="34229"/>
                    </a:cubicBezTo>
                    <a:cubicBezTo>
                      <a:pt x="74132" y="34870"/>
                      <a:pt x="74380" y="35579"/>
                      <a:pt x="73902" y="36197"/>
                    </a:cubicBezTo>
                    <a:cubicBezTo>
                      <a:pt x="73848" y="36267"/>
                      <a:pt x="73975" y="36491"/>
                      <a:pt x="74037" y="36637"/>
                    </a:cubicBezTo>
                    <a:cubicBezTo>
                      <a:pt x="74075" y="36727"/>
                      <a:pt x="74146" y="36805"/>
                      <a:pt x="74204" y="36887"/>
                    </a:cubicBezTo>
                    <a:cubicBezTo>
                      <a:pt x="73336" y="37457"/>
                      <a:pt x="73899" y="38429"/>
                      <a:pt x="73639" y="39197"/>
                    </a:cubicBezTo>
                    <a:cubicBezTo>
                      <a:pt x="73328" y="40125"/>
                      <a:pt x="73155" y="41192"/>
                      <a:pt x="72945" y="42203"/>
                    </a:cubicBezTo>
                    <a:cubicBezTo>
                      <a:pt x="72823" y="42789"/>
                      <a:pt x="72689" y="43374"/>
                      <a:pt x="72399" y="43931"/>
                    </a:cubicBezTo>
                    <a:cubicBezTo>
                      <a:pt x="72197" y="44320"/>
                      <a:pt x="72203" y="44832"/>
                      <a:pt x="72133" y="45283"/>
                    </a:cubicBezTo>
                    <a:cubicBezTo>
                      <a:pt x="71984" y="46251"/>
                      <a:pt x="71799" y="47277"/>
                      <a:pt x="71063" y="48054"/>
                    </a:cubicBezTo>
                    <a:cubicBezTo>
                      <a:pt x="70981" y="48139"/>
                      <a:pt x="70917" y="48292"/>
                      <a:pt x="70925" y="48408"/>
                    </a:cubicBezTo>
                    <a:cubicBezTo>
                      <a:pt x="70978" y="49289"/>
                      <a:pt x="70254" y="49902"/>
                      <a:pt x="70144" y="50718"/>
                    </a:cubicBezTo>
                    <a:cubicBezTo>
                      <a:pt x="70114" y="50939"/>
                      <a:pt x="69932" y="50900"/>
                      <a:pt x="69845" y="50991"/>
                    </a:cubicBezTo>
                    <a:cubicBezTo>
                      <a:pt x="69581" y="51264"/>
                      <a:pt x="69324" y="51501"/>
                      <a:pt x="69361" y="52005"/>
                    </a:cubicBezTo>
                    <a:cubicBezTo>
                      <a:pt x="69402" y="52551"/>
                      <a:pt x="68853" y="52960"/>
                      <a:pt x="68635" y="53455"/>
                    </a:cubicBezTo>
                    <a:cubicBezTo>
                      <a:pt x="68310" y="54190"/>
                      <a:pt x="67677" y="54632"/>
                      <a:pt x="67207" y="55226"/>
                    </a:cubicBezTo>
                    <a:cubicBezTo>
                      <a:pt x="66320" y="56345"/>
                      <a:pt x="65688" y="57681"/>
                      <a:pt x="64397" y="58448"/>
                    </a:cubicBezTo>
                    <a:cubicBezTo>
                      <a:pt x="64330" y="58487"/>
                      <a:pt x="64256" y="58546"/>
                      <a:pt x="64229" y="58615"/>
                    </a:cubicBezTo>
                    <a:cubicBezTo>
                      <a:pt x="64072" y="59025"/>
                      <a:pt x="63755" y="59383"/>
                      <a:pt x="63798" y="59864"/>
                    </a:cubicBezTo>
                    <a:cubicBezTo>
                      <a:pt x="63665" y="59794"/>
                      <a:pt x="63557" y="59764"/>
                      <a:pt x="63468" y="59764"/>
                    </a:cubicBezTo>
                    <a:cubicBezTo>
                      <a:pt x="63145" y="59764"/>
                      <a:pt x="63069" y="60154"/>
                      <a:pt x="62867" y="60413"/>
                    </a:cubicBezTo>
                    <a:cubicBezTo>
                      <a:pt x="62579" y="60782"/>
                      <a:pt x="62188" y="61100"/>
                      <a:pt x="61782" y="61340"/>
                    </a:cubicBezTo>
                    <a:cubicBezTo>
                      <a:pt x="61390" y="61570"/>
                      <a:pt x="61124" y="61922"/>
                      <a:pt x="60813" y="62216"/>
                    </a:cubicBezTo>
                    <a:cubicBezTo>
                      <a:pt x="59956" y="63025"/>
                      <a:pt x="59009" y="63719"/>
                      <a:pt x="58102" y="64464"/>
                    </a:cubicBezTo>
                    <a:cubicBezTo>
                      <a:pt x="57873" y="64652"/>
                      <a:pt x="57579" y="64759"/>
                      <a:pt x="57308" y="64896"/>
                    </a:cubicBezTo>
                    <a:cubicBezTo>
                      <a:pt x="55995" y="65554"/>
                      <a:pt x="54749" y="66321"/>
                      <a:pt x="53360" y="66859"/>
                    </a:cubicBezTo>
                    <a:cubicBezTo>
                      <a:pt x="51618" y="67536"/>
                      <a:pt x="49877" y="68238"/>
                      <a:pt x="48045" y="68515"/>
                    </a:cubicBezTo>
                    <a:cubicBezTo>
                      <a:pt x="46604" y="68732"/>
                      <a:pt x="45157" y="68981"/>
                      <a:pt x="43673" y="69036"/>
                    </a:cubicBezTo>
                    <a:cubicBezTo>
                      <a:pt x="42248" y="69085"/>
                      <a:pt x="40837" y="69082"/>
                      <a:pt x="39416" y="69085"/>
                    </a:cubicBezTo>
                    <a:cubicBezTo>
                      <a:pt x="39405" y="69085"/>
                      <a:pt x="39395" y="69085"/>
                      <a:pt x="39385" y="69085"/>
                    </a:cubicBezTo>
                    <a:cubicBezTo>
                      <a:pt x="38311" y="69085"/>
                      <a:pt x="37241" y="68926"/>
                      <a:pt x="36248" y="68737"/>
                    </a:cubicBezTo>
                    <a:cubicBezTo>
                      <a:pt x="34970" y="68493"/>
                      <a:pt x="33677" y="68037"/>
                      <a:pt x="32403" y="67654"/>
                    </a:cubicBezTo>
                    <a:cubicBezTo>
                      <a:pt x="31263" y="67310"/>
                      <a:pt x="30088" y="67021"/>
                      <a:pt x="29002" y="66562"/>
                    </a:cubicBezTo>
                    <a:cubicBezTo>
                      <a:pt x="27977" y="66131"/>
                      <a:pt x="26936" y="65707"/>
                      <a:pt x="25952" y="65150"/>
                    </a:cubicBezTo>
                    <a:cubicBezTo>
                      <a:pt x="25159" y="64700"/>
                      <a:pt x="24446" y="64006"/>
                      <a:pt x="23418" y="64006"/>
                    </a:cubicBezTo>
                    <a:cubicBezTo>
                      <a:pt x="23404" y="64006"/>
                      <a:pt x="23391" y="64006"/>
                      <a:pt x="23377" y="64006"/>
                    </a:cubicBezTo>
                    <a:cubicBezTo>
                      <a:pt x="23374" y="64006"/>
                      <a:pt x="23371" y="64006"/>
                      <a:pt x="23368" y="64006"/>
                    </a:cubicBezTo>
                    <a:cubicBezTo>
                      <a:pt x="22988" y="64006"/>
                      <a:pt x="22802" y="63524"/>
                      <a:pt x="22505" y="63300"/>
                    </a:cubicBezTo>
                    <a:cubicBezTo>
                      <a:pt x="21582" y="62608"/>
                      <a:pt x="20614" y="62009"/>
                      <a:pt x="19620" y="61438"/>
                    </a:cubicBezTo>
                    <a:cubicBezTo>
                      <a:pt x="19043" y="61107"/>
                      <a:pt x="18821" y="60321"/>
                      <a:pt x="18146" y="60136"/>
                    </a:cubicBezTo>
                    <a:cubicBezTo>
                      <a:pt x="17427" y="59940"/>
                      <a:pt x="17374" y="59089"/>
                      <a:pt x="16722" y="58851"/>
                    </a:cubicBezTo>
                    <a:cubicBezTo>
                      <a:pt x="15985" y="58582"/>
                      <a:pt x="15686" y="57734"/>
                      <a:pt x="15184" y="57393"/>
                    </a:cubicBezTo>
                    <a:cubicBezTo>
                      <a:pt x="14432" y="56883"/>
                      <a:pt x="14086" y="55872"/>
                      <a:pt x="13099" y="55724"/>
                    </a:cubicBezTo>
                    <a:cubicBezTo>
                      <a:pt x="12967" y="55703"/>
                      <a:pt x="12897" y="55679"/>
                      <a:pt x="12889" y="55567"/>
                    </a:cubicBezTo>
                    <a:cubicBezTo>
                      <a:pt x="12799" y="54470"/>
                      <a:pt x="11751" y="54100"/>
                      <a:pt x="11200" y="53354"/>
                    </a:cubicBezTo>
                    <a:cubicBezTo>
                      <a:pt x="10691" y="52663"/>
                      <a:pt x="10075" y="52061"/>
                      <a:pt x="9644" y="51297"/>
                    </a:cubicBezTo>
                    <a:cubicBezTo>
                      <a:pt x="9223" y="50553"/>
                      <a:pt x="8675" y="49881"/>
                      <a:pt x="8194" y="49172"/>
                    </a:cubicBezTo>
                    <a:cubicBezTo>
                      <a:pt x="7235" y="47750"/>
                      <a:pt x="6679" y="46111"/>
                      <a:pt x="5771" y="44664"/>
                    </a:cubicBezTo>
                    <a:cubicBezTo>
                      <a:pt x="4490" y="42623"/>
                      <a:pt x="3862" y="40300"/>
                      <a:pt x="2943" y="38109"/>
                    </a:cubicBezTo>
                    <a:cubicBezTo>
                      <a:pt x="2378" y="36758"/>
                      <a:pt x="2211" y="35238"/>
                      <a:pt x="1900" y="33787"/>
                    </a:cubicBezTo>
                    <a:cubicBezTo>
                      <a:pt x="1407" y="31482"/>
                      <a:pt x="1281" y="29161"/>
                      <a:pt x="1715" y="26830"/>
                    </a:cubicBezTo>
                    <a:cubicBezTo>
                      <a:pt x="1765" y="26564"/>
                      <a:pt x="1564" y="26309"/>
                      <a:pt x="1721" y="26053"/>
                    </a:cubicBezTo>
                    <a:lnTo>
                      <a:pt x="1721" y="26053"/>
                    </a:lnTo>
                    <a:cubicBezTo>
                      <a:pt x="3165" y="26462"/>
                      <a:pt x="4587" y="26944"/>
                      <a:pt x="5981" y="27501"/>
                    </a:cubicBezTo>
                    <a:cubicBezTo>
                      <a:pt x="7345" y="28045"/>
                      <a:pt x="8720" y="28571"/>
                      <a:pt x="10106" y="29060"/>
                    </a:cubicBezTo>
                    <a:cubicBezTo>
                      <a:pt x="10230" y="29103"/>
                      <a:pt x="10353" y="29124"/>
                      <a:pt x="10473" y="29124"/>
                    </a:cubicBezTo>
                    <a:cubicBezTo>
                      <a:pt x="11177" y="29124"/>
                      <a:pt x="11772" y="28415"/>
                      <a:pt x="11817" y="27474"/>
                    </a:cubicBezTo>
                    <a:cubicBezTo>
                      <a:pt x="11835" y="27128"/>
                      <a:pt x="11387" y="26633"/>
                      <a:pt x="12139" y="26480"/>
                    </a:cubicBezTo>
                    <a:cubicBezTo>
                      <a:pt x="12259" y="26457"/>
                      <a:pt x="12035" y="26105"/>
                      <a:pt x="12118" y="25846"/>
                    </a:cubicBezTo>
                    <a:cubicBezTo>
                      <a:pt x="12471" y="24737"/>
                      <a:pt x="12637" y="23551"/>
                      <a:pt x="13115" y="22504"/>
                    </a:cubicBezTo>
                    <a:cubicBezTo>
                      <a:pt x="13435" y="21804"/>
                      <a:pt x="13815" y="21075"/>
                      <a:pt x="14057" y="20375"/>
                    </a:cubicBezTo>
                    <a:cubicBezTo>
                      <a:pt x="14330" y="19597"/>
                      <a:pt x="14809" y="18979"/>
                      <a:pt x="15181" y="18299"/>
                    </a:cubicBezTo>
                    <a:cubicBezTo>
                      <a:pt x="15794" y="17176"/>
                      <a:pt x="16601" y="16153"/>
                      <a:pt x="17394" y="15138"/>
                    </a:cubicBezTo>
                    <a:cubicBezTo>
                      <a:pt x="17584" y="14896"/>
                      <a:pt x="17732" y="14630"/>
                      <a:pt x="17920" y="14396"/>
                    </a:cubicBezTo>
                    <a:cubicBezTo>
                      <a:pt x="19110" y="12903"/>
                      <a:pt x="20031" y="11130"/>
                      <a:pt x="21711" y="10120"/>
                    </a:cubicBezTo>
                    <a:cubicBezTo>
                      <a:pt x="22455" y="9674"/>
                      <a:pt x="22898" y="9006"/>
                      <a:pt x="23523" y="8493"/>
                    </a:cubicBezTo>
                    <a:cubicBezTo>
                      <a:pt x="24472" y="7712"/>
                      <a:pt x="25474" y="6999"/>
                      <a:pt x="26521" y="6359"/>
                    </a:cubicBezTo>
                    <a:cubicBezTo>
                      <a:pt x="26871" y="6145"/>
                      <a:pt x="27190" y="5879"/>
                      <a:pt x="27517" y="5631"/>
                    </a:cubicBezTo>
                    <a:cubicBezTo>
                      <a:pt x="27770" y="5436"/>
                      <a:pt x="27981" y="5188"/>
                      <a:pt x="28345" y="5188"/>
                    </a:cubicBezTo>
                    <a:cubicBezTo>
                      <a:pt x="28377" y="5188"/>
                      <a:pt x="28409" y="5190"/>
                      <a:pt x="28442" y="5193"/>
                    </a:cubicBezTo>
                    <a:cubicBezTo>
                      <a:pt x="28449" y="5194"/>
                      <a:pt x="28456" y="5194"/>
                      <a:pt x="28463" y="5194"/>
                    </a:cubicBezTo>
                    <a:cubicBezTo>
                      <a:pt x="28605" y="5194"/>
                      <a:pt x="28795" y="5045"/>
                      <a:pt x="28956" y="4899"/>
                    </a:cubicBezTo>
                    <a:cubicBezTo>
                      <a:pt x="29240" y="4641"/>
                      <a:pt x="29507" y="4254"/>
                      <a:pt x="29931" y="4254"/>
                    </a:cubicBezTo>
                    <a:cubicBezTo>
                      <a:pt x="30051" y="4254"/>
                      <a:pt x="30184" y="4285"/>
                      <a:pt x="30334" y="4360"/>
                    </a:cubicBezTo>
                    <a:cubicBezTo>
                      <a:pt x="30351" y="4368"/>
                      <a:pt x="30367" y="4371"/>
                      <a:pt x="30383" y="4371"/>
                    </a:cubicBezTo>
                    <a:cubicBezTo>
                      <a:pt x="30514" y="4371"/>
                      <a:pt x="30636" y="4135"/>
                      <a:pt x="30820" y="4135"/>
                    </a:cubicBezTo>
                    <a:cubicBezTo>
                      <a:pt x="30844" y="4135"/>
                      <a:pt x="30868" y="4139"/>
                      <a:pt x="30894" y="4148"/>
                    </a:cubicBezTo>
                    <a:cubicBezTo>
                      <a:pt x="31087" y="3464"/>
                      <a:pt x="31703" y="3725"/>
                      <a:pt x="32140" y="3590"/>
                    </a:cubicBezTo>
                    <a:cubicBezTo>
                      <a:pt x="32266" y="3551"/>
                      <a:pt x="32446" y="3548"/>
                      <a:pt x="32507" y="3460"/>
                    </a:cubicBezTo>
                    <a:cubicBezTo>
                      <a:pt x="33142" y="2543"/>
                      <a:pt x="34396" y="3310"/>
                      <a:pt x="35072" y="2507"/>
                    </a:cubicBezTo>
                    <a:cubicBezTo>
                      <a:pt x="35163" y="2398"/>
                      <a:pt x="35263" y="2305"/>
                      <a:pt x="35370" y="2305"/>
                    </a:cubicBezTo>
                    <a:cubicBezTo>
                      <a:pt x="35455" y="2305"/>
                      <a:pt x="35543" y="2364"/>
                      <a:pt x="35632" y="2521"/>
                    </a:cubicBezTo>
                    <a:cubicBezTo>
                      <a:pt x="35638" y="2530"/>
                      <a:pt x="35657" y="2534"/>
                      <a:pt x="35687" y="2534"/>
                    </a:cubicBezTo>
                    <a:cubicBezTo>
                      <a:pt x="36020" y="2534"/>
                      <a:pt x="37719" y="2037"/>
                      <a:pt x="37809" y="1897"/>
                    </a:cubicBezTo>
                    <a:cubicBezTo>
                      <a:pt x="37863" y="1814"/>
                      <a:pt x="37914" y="1746"/>
                      <a:pt x="37992" y="1746"/>
                    </a:cubicBezTo>
                    <a:cubicBezTo>
                      <a:pt x="38010" y="1746"/>
                      <a:pt x="38029" y="1749"/>
                      <a:pt x="38050" y="1757"/>
                    </a:cubicBezTo>
                    <a:cubicBezTo>
                      <a:pt x="38249" y="1832"/>
                      <a:pt x="38451" y="1858"/>
                      <a:pt x="38655" y="1858"/>
                    </a:cubicBezTo>
                    <a:cubicBezTo>
                      <a:pt x="39112" y="1858"/>
                      <a:pt x="39576" y="1726"/>
                      <a:pt x="40034" y="1726"/>
                    </a:cubicBezTo>
                    <a:close/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910;p33"/>
            <p:cNvGrpSpPr/>
            <p:nvPr/>
          </p:nvGrpSpPr>
          <p:grpSpPr>
            <a:xfrm>
              <a:off x="6759216" y="1668317"/>
              <a:ext cx="595746" cy="526822"/>
              <a:chOff x="6759216" y="1668317"/>
              <a:chExt cx="595746" cy="526822"/>
            </a:xfrm>
          </p:grpSpPr>
          <p:sp>
            <p:nvSpPr>
              <p:cNvPr id="911" name="Google Shape;911;p33"/>
              <p:cNvSpPr/>
              <p:nvPr/>
            </p:nvSpPr>
            <p:spPr>
              <a:xfrm>
                <a:off x="6759216" y="1696692"/>
                <a:ext cx="460505" cy="498447"/>
              </a:xfrm>
              <a:custGeom>
                <a:avLst/>
                <a:gdLst/>
                <a:ahLst/>
                <a:cxnLst/>
                <a:rect l="l" t="t" r="r" b="b"/>
                <a:pathLst>
                  <a:path w="35574" h="38505" extrusionOk="0">
                    <a:moveTo>
                      <a:pt x="10474" y="12721"/>
                    </a:moveTo>
                    <a:cubicBezTo>
                      <a:pt x="11164" y="12721"/>
                      <a:pt x="11964" y="12925"/>
                      <a:pt x="12481" y="13413"/>
                    </a:cubicBezTo>
                    <a:cubicBezTo>
                      <a:pt x="12811" y="13722"/>
                      <a:pt x="13154" y="14133"/>
                      <a:pt x="13371" y="14583"/>
                    </a:cubicBezTo>
                    <a:cubicBezTo>
                      <a:pt x="13402" y="14648"/>
                      <a:pt x="13427" y="14763"/>
                      <a:pt x="13394" y="14805"/>
                    </a:cubicBezTo>
                    <a:cubicBezTo>
                      <a:pt x="12700" y="15697"/>
                      <a:pt x="12616" y="16862"/>
                      <a:pt x="12041" y="17809"/>
                    </a:cubicBezTo>
                    <a:cubicBezTo>
                      <a:pt x="11941" y="17973"/>
                      <a:pt x="11871" y="18031"/>
                      <a:pt x="11797" y="18031"/>
                    </a:cubicBezTo>
                    <a:cubicBezTo>
                      <a:pt x="11710" y="18031"/>
                      <a:pt x="11617" y="17952"/>
                      <a:pt x="11462" y="17870"/>
                    </a:cubicBezTo>
                    <a:cubicBezTo>
                      <a:pt x="10774" y="17506"/>
                      <a:pt x="10119" y="17013"/>
                      <a:pt x="9309" y="17013"/>
                    </a:cubicBezTo>
                    <a:cubicBezTo>
                      <a:pt x="9087" y="17013"/>
                      <a:pt x="8854" y="17050"/>
                      <a:pt x="8606" y="17137"/>
                    </a:cubicBezTo>
                    <a:cubicBezTo>
                      <a:pt x="8555" y="17154"/>
                      <a:pt x="8497" y="17161"/>
                      <a:pt x="8433" y="17161"/>
                    </a:cubicBezTo>
                    <a:cubicBezTo>
                      <a:pt x="8186" y="17161"/>
                      <a:pt x="7852" y="17059"/>
                      <a:pt x="7549" y="17059"/>
                    </a:cubicBezTo>
                    <a:cubicBezTo>
                      <a:pt x="7529" y="17059"/>
                      <a:pt x="7510" y="17060"/>
                      <a:pt x="7490" y="17061"/>
                    </a:cubicBezTo>
                    <a:cubicBezTo>
                      <a:pt x="7249" y="17073"/>
                      <a:pt x="7072" y="17135"/>
                      <a:pt x="6853" y="17193"/>
                    </a:cubicBezTo>
                    <a:cubicBezTo>
                      <a:pt x="5859" y="17459"/>
                      <a:pt x="4941" y="17901"/>
                      <a:pt x="4073" y="18416"/>
                    </a:cubicBezTo>
                    <a:cubicBezTo>
                      <a:pt x="3558" y="18721"/>
                      <a:pt x="3240" y="19307"/>
                      <a:pt x="2657" y="19584"/>
                    </a:cubicBezTo>
                    <a:cubicBezTo>
                      <a:pt x="2434" y="19690"/>
                      <a:pt x="2236" y="19792"/>
                      <a:pt x="1905" y="19792"/>
                    </a:cubicBezTo>
                    <a:cubicBezTo>
                      <a:pt x="1877" y="19792"/>
                      <a:pt x="1847" y="19791"/>
                      <a:pt x="1816" y="19789"/>
                    </a:cubicBezTo>
                    <a:cubicBezTo>
                      <a:pt x="2525" y="18616"/>
                      <a:pt x="3253" y="17588"/>
                      <a:pt x="4060" y="16617"/>
                    </a:cubicBezTo>
                    <a:cubicBezTo>
                      <a:pt x="4547" y="16033"/>
                      <a:pt x="4868" y="15329"/>
                      <a:pt x="5415" y="14785"/>
                    </a:cubicBezTo>
                    <a:cubicBezTo>
                      <a:pt x="6129" y="14077"/>
                      <a:pt x="6923" y="13550"/>
                      <a:pt x="7845" y="13108"/>
                    </a:cubicBezTo>
                    <a:cubicBezTo>
                      <a:pt x="8716" y="12693"/>
                      <a:pt x="9592" y="12727"/>
                      <a:pt x="10451" y="12721"/>
                    </a:cubicBezTo>
                    <a:cubicBezTo>
                      <a:pt x="10459" y="12721"/>
                      <a:pt x="10466" y="12721"/>
                      <a:pt x="10474" y="12721"/>
                    </a:cubicBezTo>
                    <a:close/>
                    <a:moveTo>
                      <a:pt x="33953" y="1062"/>
                    </a:moveTo>
                    <a:cubicBezTo>
                      <a:pt x="34174" y="1062"/>
                      <a:pt x="34372" y="1586"/>
                      <a:pt x="34372" y="1923"/>
                    </a:cubicBezTo>
                    <a:cubicBezTo>
                      <a:pt x="34378" y="4081"/>
                      <a:pt x="34082" y="6189"/>
                      <a:pt x="33609" y="8304"/>
                    </a:cubicBezTo>
                    <a:cubicBezTo>
                      <a:pt x="33306" y="9662"/>
                      <a:pt x="32716" y="10876"/>
                      <a:pt x="32251" y="12147"/>
                    </a:cubicBezTo>
                    <a:cubicBezTo>
                      <a:pt x="31911" y="13077"/>
                      <a:pt x="31203" y="13870"/>
                      <a:pt x="30804" y="14788"/>
                    </a:cubicBezTo>
                    <a:cubicBezTo>
                      <a:pt x="30406" y="15711"/>
                      <a:pt x="29597" y="16375"/>
                      <a:pt x="29311" y="17349"/>
                    </a:cubicBezTo>
                    <a:cubicBezTo>
                      <a:pt x="29296" y="17397"/>
                      <a:pt x="29263" y="17467"/>
                      <a:pt x="29224" y="17479"/>
                    </a:cubicBezTo>
                    <a:cubicBezTo>
                      <a:pt x="28410" y="17758"/>
                      <a:pt x="28340" y="18663"/>
                      <a:pt x="27804" y="19161"/>
                    </a:cubicBezTo>
                    <a:cubicBezTo>
                      <a:pt x="27163" y="19755"/>
                      <a:pt x="26754" y="20520"/>
                      <a:pt x="26352" y="21245"/>
                    </a:cubicBezTo>
                    <a:cubicBezTo>
                      <a:pt x="26054" y="21784"/>
                      <a:pt x="25596" y="21966"/>
                      <a:pt x="25187" y="22081"/>
                    </a:cubicBezTo>
                    <a:cubicBezTo>
                      <a:pt x="24692" y="22221"/>
                      <a:pt x="24822" y="22753"/>
                      <a:pt x="24318" y="22967"/>
                    </a:cubicBezTo>
                    <a:cubicBezTo>
                      <a:pt x="23762" y="23207"/>
                      <a:pt x="23877" y="23489"/>
                      <a:pt x="23300" y="23909"/>
                    </a:cubicBezTo>
                    <a:cubicBezTo>
                      <a:pt x="23169" y="24004"/>
                      <a:pt x="22630" y="24080"/>
                      <a:pt x="23056" y="24475"/>
                    </a:cubicBezTo>
                    <a:cubicBezTo>
                      <a:pt x="23037" y="24494"/>
                      <a:pt x="23019" y="24511"/>
                      <a:pt x="22998" y="24528"/>
                    </a:cubicBezTo>
                    <a:cubicBezTo>
                      <a:pt x="22352" y="24997"/>
                      <a:pt x="21665" y="25876"/>
                      <a:pt x="21064" y="25876"/>
                    </a:cubicBezTo>
                    <a:cubicBezTo>
                      <a:pt x="21045" y="25876"/>
                      <a:pt x="21026" y="25875"/>
                      <a:pt x="21007" y="25873"/>
                    </a:cubicBezTo>
                    <a:cubicBezTo>
                      <a:pt x="20139" y="25788"/>
                      <a:pt x="19322" y="25005"/>
                      <a:pt x="18540" y="24444"/>
                    </a:cubicBezTo>
                    <a:cubicBezTo>
                      <a:pt x="18444" y="24375"/>
                      <a:pt x="18372" y="23842"/>
                      <a:pt x="18722" y="23478"/>
                    </a:cubicBezTo>
                    <a:cubicBezTo>
                      <a:pt x="19542" y="22627"/>
                      <a:pt x="20250" y="21681"/>
                      <a:pt x="20628" y="20511"/>
                    </a:cubicBezTo>
                    <a:cubicBezTo>
                      <a:pt x="21001" y="19357"/>
                      <a:pt x="20586" y="18321"/>
                      <a:pt x="19534" y="17705"/>
                    </a:cubicBezTo>
                    <a:cubicBezTo>
                      <a:pt x="19263" y="17546"/>
                      <a:pt x="18865" y="17443"/>
                      <a:pt x="18733" y="17246"/>
                    </a:cubicBezTo>
                    <a:cubicBezTo>
                      <a:pt x="18580" y="17018"/>
                      <a:pt x="18408" y="16945"/>
                      <a:pt x="18242" y="16945"/>
                    </a:cubicBezTo>
                    <a:cubicBezTo>
                      <a:pt x="18030" y="16945"/>
                      <a:pt x="17830" y="17064"/>
                      <a:pt x="17694" y="17132"/>
                    </a:cubicBezTo>
                    <a:cubicBezTo>
                      <a:pt x="16536" y="17714"/>
                      <a:pt x="15662" y="18674"/>
                      <a:pt x="14827" y="19632"/>
                    </a:cubicBezTo>
                    <a:cubicBezTo>
                      <a:pt x="14478" y="20032"/>
                      <a:pt x="14159" y="20446"/>
                      <a:pt x="13596" y="20874"/>
                    </a:cubicBezTo>
                    <a:cubicBezTo>
                      <a:pt x="13570" y="20357"/>
                      <a:pt x="13235" y="20077"/>
                      <a:pt x="12960" y="19875"/>
                    </a:cubicBezTo>
                    <a:cubicBezTo>
                      <a:pt x="12193" y="19309"/>
                      <a:pt x="12551" y="18812"/>
                      <a:pt x="12937" y="18290"/>
                    </a:cubicBezTo>
                    <a:cubicBezTo>
                      <a:pt x="13240" y="17878"/>
                      <a:pt x="13318" y="17363"/>
                      <a:pt x="13476" y="16911"/>
                    </a:cubicBezTo>
                    <a:cubicBezTo>
                      <a:pt x="13966" y="15504"/>
                      <a:pt x="14869" y="14312"/>
                      <a:pt x="15412" y="12956"/>
                    </a:cubicBezTo>
                    <a:cubicBezTo>
                      <a:pt x="15804" y="11971"/>
                      <a:pt x="16421" y="11073"/>
                      <a:pt x="17039" y="10369"/>
                    </a:cubicBezTo>
                    <a:cubicBezTo>
                      <a:pt x="18062" y="9202"/>
                      <a:pt x="18748" y="7701"/>
                      <a:pt x="20172" y="6875"/>
                    </a:cubicBezTo>
                    <a:cubicBezTo>
                      <a:pt x="20620" y="6616"/>
                      <a:pt x="20785" y="6061"/>
                      <a:pt x="21231" y="5692"/>
                    </a:cubicBezTo>
                    <a:cubicBezTo>
                      <a:pt x="22396" y="4728"/>
                      <a:pt x="23600" y="3812"/>
                      <a:pt x="24896" y="3074"/>
                    </a:cubicBezTo>
                    <a:cubicBezTo>
                      <a:pt x="26956" y="1905"/>
                      <a:pt x="29198" y="1225"/>
                      <a:pt x="31609" y="1164"/>
                    </a:cubicBezTo>
                    <a:cubicBezTo>
                      <a:pt x="31729" y="1161"/>
                      <a:pt x="31849" y="1160"/>
                      <a:pt x="31969" y="1160"/>
                    </a:cubicBezTo>
                    <a:cubicBezTo>
                      <a:pt x="32164" y="1160"/>
                      <a:pt x="32360" y="1163"/>
                      <a:pt x="32557" y="1163"/>
                    </a:cubicBezTo>
                    <a:cubicBezTo>
                      <a:pt x="33012" y="1163"/>
                      <a:pt x="33470" y="1150"/>
                      <a:pt x="33928" y="1064"/>
                    </a:cubicBezTo>
                    <a:cubicBezTo>
                      <a:pt x="33937" y="1063"/>
                      <a:pt x="33945" y="1062"/>
                      <a:pt x="33953" y="1062"/>
                    </a:cubicBezTo>
                    <a:close/>
                    <a:moveTo>
                      <a:pt x="17792" y="18540"/>
                    </a:moveTo>
                    <a:cubicBezTo>
                      <a:pt x="18296" y="18540"/>
                      <a:pt x="19133" y="18874"/>
                      <a:pt x="19357" y="19218"/>
                    </a:cubicBezTo>
                    <a:cubicBezTo>
                      <a:pt x="19704" y="19757"/>
                      <a:pt x="19487" y="20177"/>
                      <a:pt x="19209" y="20741"/>
                    </a:cubicBezTo>
                    <a:cubicBezTo>
                      <a:pt x="18635" y="21913"/>
                      <a:pt x="17790" y="22841"/>
                      <a:pt x="16902" y="23719"/>
                    </a:cubicBezTo>
                    <a:cubicBezTo>
                      <a:pt x="15710" y="24898"/>
                      <a:pt x="14620" y="26219"/>
                      <a:pt x="13039" y="26945"/>
                    </a:cubicBezTo>
                    <a:cubicBezTo>
                      <a:pt x="12898" y="27011"/>
                      <a:pt x="12848" y="27284"/>
                      <a:pt x="12679" y="27284"/>
                    </a:cubicBezTo>
                    <a:cubicBezTo>
                      <a:pt x="12623" y="27284"/>
                      <a:pt x="12554" y="27254"/>
                      <a:pt x="12465" y="27179"/>
                    </a:cubicBezTo>
                    <a:cubicBezTo>
                      <a:pt x="12297" y="27037"/>
                      <a:pt x="12266" y="26875"/>
                      <a:pt x="12310" y="26670"/>
                    </a:cubicBezTo>
                    <a:lnTo>
                      <a:pt x="12310" y="26668"/>
                    </a:lnTo>
                    <a:cubicBezTo>
                      <a:pt x="12486" y="26237"/>
                      <a:pt x="12663" y="25805"/>
                      <a:pt x="12839" y="25374"/>
                    </a:cubicBezTo>
                    <a:cubicBezTo>
                      <a:pt x="13504" y="23716"/>
                      <a:pt x="14259" y="22101"/>
                      <a:pt x="15303" y="20643"/>
                    </a:cubicBezTo>
                    <a:cubicBezTo>
                      <a:pt x="15897" y="19814"/>
                      <a:pt x="16592" y="19068"/>
                      <a:pt x="17518" y="18592"/>
                    </a:cubicBezTo>
                    <a:cubicBezTo>
                      <a:pt x="17586" y="18556"/>
                      <a:pt x="17681" y="18540"/>
                      <a:pt x="17792" y="18540"/>
                    </a:cubicBezTo>
                    <a:close/>
                    <a:moveTo>
                      <a:pt x="26340" y="22991"/>
                    </a:moveTo>
                    <a:cubicBezTo>
                      <a:pt x="26395" y="22991"/>
                      <a:pt x="26460" y="23007"/>
                      <a:pt x="26537" y="23044"/>
                    </a:cubicBezTo>
                    <a:cubicBezTo>
                      <a:pt x="26839" y="23187"/>
                      <a:pt x="27152" y="23233"/>
                      <a:pt x="27295" y="23657"/>
                    </a:cubicBezTo>
                    <a:cubicBezTo>
                      <a:pt x="27468" y="24170"/>
                      <a:pt x="27808" y="24627"/>
                      <a:pt x="28087" y="25103"/>
                    </a:cubicBezTo>
                    <a:cubicBezTo>
                      <a:pt x="28362" y="25573"/>
                      <a:pt x="28331" y="26390"/>
                      <a:pt x="28502" y="26970"/>
                    </a:cubicBezTo>
                    <a:cubicBezTo>
                      <a:pt x="28764" y="27849"/>
                      <a:pt x="28222" y="28582"/>
                      <a:pt x="28314" y="29423"/>
                    </a:cubicBezTo>
                    <a:cubicBezTo>
                      <a:pt x="28361" y="29849"/>
                      <a:pt x="28096" y="30438"/>
                      <a:pt x="27852" y="30851"/>
                    </a:cubicBezTo>
                    <a:cubicBezTo>
                      <a:pt x="27096" y="32133"/>
                      <a:pt x="26480" y="33507"/>
                      <a:pt x="25277" y="34509"/>
                    </a:cubicBezTo>
                    <a:cubicBezTo>
                      <a:pt x="24758" y="34941"/>
                      <a:pt x="24171" y="35168"/>
                      <a:pt x="23625" y="35527"/>
                    </a:cubicBezTo>
                    <a:cubicBezTo>
                      <a:pt x="23684" y="34981"/>
                      <a:pt x="23796" y="34563"/>
                      <a:pt x="23714" y="34031"/>
                    </a:cubicBezTo>
                    <a:cubicBezTo>
                      <a:pt x="23653" y="33630"/>
                      <a:pt x="23885" y="33066"/>
                      <a:pt x="23866" y="32547"/>
                    </a:cubicBezTo>
                    <a:cubicBezTo>
                      <a:pt x="23857" y="32284"/>
                      <a:pt x="23636" y="31419"/>
                      <a:pt x="23689" y="31018"/>
                    </a:cubicBezTo>
                    <a:cubicBezTo>
                      <a:pt x="23768" y="30411"/>
                      <a:pt x="23487" y="29966"/>
                      <a:pt x="23359" y="29445"/>
                    </a:cubicBezTo>
                    <a:cubicBezTo>
                      <a:pt x="23137" y="28524"/>
                      <a:pt x="22543" y="27818"/>
                      <a:pt x="22130" y="27007"/>
                    </a:cubicBezTo>
                    <a:cubicBezTo>
                      <a:pt x="22057" y="26861"/>
                      <a:pt x="21906" y="26804"/>
                      <a:pt x="22098" y="26645"/>
                    </a:cubicBezTo>
                    <a:cubicBezTo>
                      <a:pt x="23059" y="25848"/>
                      <a:pt x="24000" y="25022"/>
                      <a:pt x="24982" y="24254"/>
                    </a:cubicBezTo>
                    <a:cubicBezTo>
                      <a:pt x="25318" y="23991"/>
                      <a:pt x="25634" y="23723"/>
                      <a:pt x="25912" y="23405"/>
                    </a:cubicBezTo>
                    <a:cubicBezTo>
                      <a:pt x="26045" y="23255"/>
                      <a:pt x="26114" y="22991"/>
                      <a:pt x="26340" y="22991"/>
                    </a:cubicBezTo>
                    <a:close/>
                    <a:moveTo>
                      <a:pt x="11744" y="20053"/>
                    </a:moveTo>
                    <a:cubicBezTo>
                      <a:pt x="11845" y="20053"/>
                      <a:pt x="11936" y="20123"/>
                      <a:pt x="12025" y="20292"/>
                    </a:cubicBezTo>
                    <a:cubicBezTo>
                      <a:pt x="12149" y="20527"/>
                      <a:pt x="12364" y="20660"/>
                      <a:pt x="12565" y="20827"/>
                    </a:cubicBezTo>
                    <a:cubicBezTo>
                      <a:pt x="13226" y="21373"/>
                      <a:pt x="13400" y="22107"/>
                      <a:pt x="12949" y="22820"/>
                    </a:cubicBezTo>
                    <a:cubicBezTo>
                      <a:pt x="11977" y="24360"/>
                      <a:pt x="11593" y="26096"/>
                      <a:pt x="11151" y="27818"/>
                    </a:cubicBezTo>
                    <a:cubicBezTo>
                      <a:pt x="11014" y="28347"/>
                      <a:pt x="11431" y="28834"/>
                      <a:pt x="11937" y="28834"/>
                    </a:cubicBezTo>
                    <a:cubicBezTo>
                      <a:pt x="12024" y="28834"/>
                      <a:pt x="12114" y="28820"/>
                      <a:pt x="12204" y="28789"/>
                    </a:cubicBezTo>
                    <a:cubicBezTo>
                      <a:pt x="13450" y="28361"/>
                      <a:pt x="14564" y="27714"/>
                      <a:pt x="15446" y="26704"/>
                    </a:cubicBezTo>
                    <a:cubicBezTo>
                      <a:pt x="15892" y="26194"/>
                      <a:pt x="16507" y="25862"/>
                      <a:pt x="16935" y="25315"/>
                    </a:cubicBezTo>
                    <a:cubicBezTo>
                      <a:pt x="16992" y="25241"/>
                      <a:pt x="17079" y="25213"/>
                      <a:pt x="17177" y="25213"/>
                    </a:cubicBezTo>
                    <a:cubicBezTo>
                      <a:pt x="17347" y="25213"/>
                      <a:pt x="17551" y="25295"/>
                      <a:pt x="17695" y="25354"/>
                    </a:cubicBezTo>
                    <a:cubicBezTo>
                      <a:pt x="18302" y="25596"/>
                      <a:pt x="18783" y="26066"/>
                      <a:pt x="19217" y="26524"/>
                    </a:cubicBezTo>
                    <a:cubicBezTo>
                      <a:pt x="19515" y="26838"/>
                      <a:pt x="19982" y="26853"/>
                      <a:pt x="20220" y="27309"/>
                    </a:cubicBezTo>
                    <a:cubicBezTo>
                      <a:pt x="20357" y="27572"/>
                      <a:pt x="20503" y="27681"/>
                      <a:pt x="20408" y="28031"/>
                    </a:cubicBezTo>
                    <a:cubicBezTo>
                      <a:pt x="20186" y="28846"/>
                      <a:pt x="20097" y="29699"/>
                      <a:pt x="19722" y="30472"/>
                    </a:cubicBezTo>
                    <a:cubicBezTo>
                      <a:pt x="19665" y="30592"/>
                      <a:pt x="19606" y="30732"/>
                      <a:pt x="19506" y="30808"/>
                    </a:cubicBezTo>
                    <a:cubicBezTo>
                      <a:pt x="18878" y="31284"/>
                      <a:pt x="18563" y="31971"/>
                      <a:pt x="18150" y="32611"/>
                    </a:cubicBezTo>
                    <a:cubicBezTo>
                      <a:pt x="17809" y="33140"/>
                      <a:pt x="17199" y="33530"/>
                      <a:pt x="16642" y="33874"/>
                    </a:cubicBezTo>
                    <a:cubicBezTo>
                      <a:pt x="16155" y="34171"/>
                      <a:pt x="15645" y="34428"/>
                      <a:pt x="15214" y="34807"/>
                    </a:cubicBezTo>
                    <a:cubicBezTo>
                      <a:pt x="14528" y="35409"/>
                      <a:pt x="13662" y="35650"/>
                      <a:pt x="12837" y="35932"/>
                    </a:cubicBezTo>
                    <a:cubicBezTo>
                      <a:pt x="12619" y="36006"/>
                      <a:pt x="12429" y="36041"/>
                      <a:pt x="12264" y="36041"/>
                    </a:cubicBezTo>
                    <a:cubicBezTo>
                      <a:pt x="11623" y="36041"/>
                      <a:pt x="11362" y="35518"/>
                      <a:pt x="11337" y="34750"/>
                    </a:cubicBezTo>
                    <a:cubicBezTo>
                      <a:pt x="11311" y="33869"/>
                      <a:pt x="11299" y="32992"/>
                      <a:pt x="11087" y="32135"/>
                    </a:cubicBezTo>
                    <a:cubicBezTo>
                      <a:pt x="10986" y="31721"/>
                      <a:pt x="11068" y="31172"/>
                      <a:pt x="10555" y="30977"/>
                    </a:cubicBezTo>
                    <a:cubicBezTo>
                      <a:pt x="10467" y="30944"/>
                      <a:pt x="10386" y="30929"/>
                      <a:pt x="10312" y="30929"/>
                    </a:cubicBezTo>
                    <a:cubicBezTo>
                      <a:pt x="9895" y="30929"/>
                      <a:pt x="9690" y="31401"/>
                      <a:pt x="9458" y="31640"/>
                    </a:cubicBezTo>
                    <a:cubicBezTo>
                      <a:pt x="8489" y="32639"/>
                      <a:pt x="7354" y="33483"/>
                      <a:pt x="6610" y="34698"/>
                    </a:cubicBezTo>
                    <a:cubicBezTo>
                      <a:pt x="6520" y="34843"/>
                      <a:pt x="6385" y="35137"/>
                      <a:pt x="6150" y="35137"/>
                    </a:cubicBezTo>
                    <a:cubicBezTo>
                      <a:pt x="6107" y="35137"/>
                      <a:pt x="6062" y="35127"/>
                      <a:pt x="6013" y="35106"/>
                    </a:cubicBezTo>
                    <a:cubicBezTo>
                      <a:pt x="5720" y="34978"/>
                      <a:pt x="5999" y="34659"/>
                      <a:pt x="5922" y="34459"/>
                    </a:cubicBezTo>
                    <a:cubicBezTo>
                      <a:pt x="5720" y="33927"/>
                      <a:pt x="5633" y="33388"/>
                      <a:pt x="5703" y="32822"/>
                    </a:cubicBezTo>
                    <a:cubicBezTo>
                      <a:pt x="5750" y="31702"/>
                      <a:pt x="5719" y="30562"/>
                      <a:pt x="5677" y="29459"/>
                    </a:cubicBezTo>
                    <a:cubicBezTo>
                      <a:pt x="5631" y="28249"/>
                      <a:pt x="6027" y="27177"/>
                      <a:pt x="6241" y="26076"/>
                    </a:cubicBezTo>
                    <a:cubicBezTo>
                      <a:pt x="6434" y="25080"/>
                      <a:pt x="6962" y="24102"/>
                      <a:pt x="7618" y="23196"/>
                    </a:cubicBezTo>
                    <a:cubicBezTo>
                      <a:pt x="8066" y="22577"/>
                      <a:pt x="8783" y="22233"/>
                      <a:pt x="9085" y="21524"/>
                    </a:cubicBezTo>
                    <a:cubicBezTo>
                      <a:pt x="9147" y="21376"/>
                      <a:pt x="9264" y="21281"/>
                      <a:pt x="9447" y="21249"/>
                    </a:cubicBezTo>
                    <a:cubicBezTo>
                      <a:pt x="10202" y="21113"/>
                      <a:pt x="10838" y="20726"/>
                      <a:pt x="11406" y="20233"/>
                    </a:cubicBezTo>
                    <a:cubicBezTo>
                      <a:pt x="11533" y="20122"/>
                      <a:pt x="11644" y="20053"/>
                      <a:pt x="11744" y="20053"/>
                    </a:cubicBezTo>
                    <a:close/>
                    <a:moveTo>
                      <a:pt x="32040" y="2"/>
                    </a:moveTo>
                    <a:cubicBezTo>
                      <a:pt x="31900" y="2"/>
                      <a:pt x="31761" y="4"/>
                      <a:pt x="31621" y="10"/>
                    </a:cubicBezTo>
                    <a:cubicBezTo>
                      <a:pt x="30714" y="47"/>
                      <a:pt x="29706" y="0"/>
                      <a:pt x="28933" y="378"/>
                    </a:cubicBezTo>
                    <a:cubicBezTo>
                      <a:pt x="27911" y="879"/>
                      <a:pt x="26797" y="1116"/>
                      <a:pt x="25763" y="1474"/>
                    </a:cubicBezTo>
                    <a:cubicBezTo>
                      <a:pt x="24808" y="1803"/>
                      <a:pt x="23996" y="2359"/>
                      <a:pt x="23263" y="2860"/>
                    </a:cubicBezTo>
                    <a:cubicBezTo>
                      <a:pt x="22084" y="3664"/>
                      <a:pt x="20850" y="4453"/>
                      <a:pt x="19865" y="5604"/>
                    </a:cubicBezTo>
                    <a:cubicBezTo>
                      <a:pt x="18988" y="6632"/>
                      <a:pt x="17870" y="7530"/>
                      <a:pt x="17109" y="8628"/>
                    </a:cubicBezTo>
                    <a:cubicBezTo>
                      <a:pt x="16165" y="9986"/>
                      <a:pt x="14962" y="11201"/>
                      <a:pt x="14380" y="12808"/>
                    </a:cubicBezTo>
                    <a:cubicBezTo>
                      <a:pt x="14274" y="13101"/>
                      <a:pt x="14136" y="13254"/>
                      <a:pt x="13967" y="13254"/>
                    </a:cubicBezTo>
                    <a:cubicBezTo>
                      <a:pt x="13825" y="13254"/>
                      <a:pt x="13661" y="13146"/>
                      <a:pt x="13476" y="12921"/>
                    </a:cubicBezTo>
                    <a:cubicBezTo>
                      <a:pt x="12974" y="12310"/>
                      <a:pt x="12364" y="11892"/>
                      <a:pt x="11563" y="11635"/>
                    </a:cubicBezTo>
                    <a:cubicBezTo>
                      <a:pt x="11281" y="11545"/>
                      <a:pt x="11004" y="11517"/>
                      <a:pt x="10731" y="11517"/>
                    </a:cubicBezTo>
                    <a:cubicBezTo>
                      <a:pt x="10307" y="11517"/>
                      <a:pt x="9890" y="11583"/>
                      <a:pt x="9473" y="11583"/>
                    </a:cubicBezTo>
                    <a:cubicBezTo>
                      <a:pt x="9347" y="11583"/>
                      <a:pt x="9221" y="11577"/>
                      <a:pt x="9094" y="11562"/>
                    </a:cubicBezTo>
                    <a:cubicBezTo>
                      <a:pt x="9002" y="11550"/>
                      <a:pt x="8912" y="11545"/>
                      <a:pt x="8823" y="11545"/>
                    </a:cubicBezTo>
                    <a:cubicBezTo>
                      <a:pt x="8065" y="11545"/>
                      <a:pt x="7422" y="11930"/>
                      <a:pt x="6779" y="12263"/>
                    </a:cubicBezTo>
                    <a:cubicBezTo>
                      <a:pt x="5803" y="12772"/>
                      <a:pt x="5020" y="13483"/>
                      <a:pt x="4337" y="14401"/>
                    </a:cubicBezTo>
                    <a:cubicBezTo>
                      <a:pt x="3586" y="15413"/>
                      <a:pt x="2778" y="16395"/>
                      <a:pt x="2058" y="17431"/>
                    </a:cubicBezTo>
                    <a:cubicBezTo>
                      <a:pt x="1357" y="18444"/>
                      <a:pt x="773" y="19568"/>
                      <a:pt x="442" y="20746"/>
                    </a:cubicBezTo>
                    <a:cubicBezTo>
                      <a:pt x="286" y="21300"/>
                      <a:pt x="0" y="21919"/>
                      <a:pt x="167" y="22575"/>
                    </a:cubicBezTo>
                    <a:cubicBezTo>
                      <a:pt x="239" y="22858"/>
                      <a:pt x="390" y="23056"/>
                      <a:pt x="561" y="23056"/>
                    </a:cubicBezTo>
                    <a:cubicBezTo>
                      <a:pt x="641" y="23056"/>
                      <a:pt x="726" y="23012"/>
                      <a:pt x="809" y="22913"/>
                    </a:cubicBezTo>
                    <a:cubicBezTo>
                      <a:pt x="1738" y="21795"/>
                      <a:pt x="2915" y="20944"/>
                      <a:pt x="3902" y="19908"/>
                    </a:cubicBezTo>
                    <a:cubicBezTo>
                      <a:pt x="4664" y="19108"/>
                      <a:pt x="5832" y="19116"/>
                      <a:pt x="6499" y="18271"/>
                    </a:cubicBezTo>
                    <a:cubicBezTo>
                      <a:pt x="6717" y="18363"/>
                      <a:pt x="6931" y="18399"/>
                      <a:pt x="7142" y="18399"/>
                    </a:cubicBezTo>
                    <a:cubicBezTo>
                      <a:pt x="7640" y="18399"/>
                      <a:pt x="8119" y="18195"/>
                      <a:pt x="8584" y="18046"/>
                    </a:cubicBezTo>
                    <a:cubicBezTo>
                      <a:pt x="8717" y="18003"/>
                      <a:pt x="8843" y="17984"/>
                      <a:pt x="8963" y="17984"/>
                    </a:cubicBezTo>
                    <a:cubicBezTo>
                      <a:pt x="9555" y="17984"/>
                      <a:pt x="10010" y="18429"/>
                      <a:pt x="10569" y="18523"/>
                    </a:cubicBezTo>
                    <a:cubicBezTo>
                      <a:pt x="10961" y="18590"/>
                      <a:pt x="10711" y="19136"/>
                      <a:pt x="10751" y="19461"/>
                    </a:cubicBezTo>
                    <a:cubicBezTo>
                      <a:pt x="10775" y="19658"/>
                      <a:pt x="10719" y="19715"/>
                      <a:pt x="10638" y="19715"/>
                    </a:cubicBezTo>
                    <a:cubicBezTo>
                      <a:pt x="10527" y="19715"/>
                      <a:pt x="10371" y="19607"/>
                      <a:pt x="10317" y="19607"/>
                    </a:cubicBezTo>
                    <a:cubicBezTo>
                      <a:pt x="10316" y="19607"/>
                      <a:pt x="10316" y="19607"/>
                      <a:pt x="10315" y="19607"/>
                    </a:cubicBezTo>
                    <a:cubicBezTo>
                      <a:pt x="9236" y="19649"/>
                      <a:pt x="8464" y="20324"/>
                      <a:pt x="7803" y="20997"/>
                    </a:cubicBezTo>
                    <a:cubicBezTo>
                      <a:pt x="6725" y="22092"/>
                      <a:pt x="5818" y="23330"/>
                      <a:pt x="5341" y="24861"/>
                    </a:cubicBezTo>
                    <a:cubicBezTo>
                      <a:pt x="4882" y="26337"/>
                      <a:pt x="4466" y="27799"/>
                      <a:pt x="4479" y="29358"/>
                    </a:cubicBezTo>
                    <a:cubicBezTo>
                      <a:pt x="4488" y="30369"/>
                      <a:pt x="4393" y="31393"/>
                      <a:pt x="4522" y="32388"/>
                    </a:cubicBezTo>
                    <a:cubicBezTo>
                      <a:pt x="4616" y="33094"/>
                      <a:pt x="4446" y="33815"/>
                      <a:pt x="4664" y="34495"/>
                    </a:cubicBezTo>
                    <a:cubicBezTo>
                      <a:pt x="4838" y="35041"/>
                      <a:pt x="4970" y="35594"/>
                      <a:pt x="4966" y="36162"/>
                    </a:cubicBezTo>
                    <a:cubicBezTo>
                      <a:pt x="4961" y="36725"/>
                      <a:pt x="5527" y="36898"/>
                      <a:pt x="5703" y="37337"/>
                    </a:cubicBezTo>
                    <a:cubicBezTo>
                      <a:pt x="5716" y="37368"/>
                      <a:pt x="5736" y="37383"/>
                      <a:pt x="5762" y="37383"/>
                    </a:cubicBezTo>
                    <a:cubicBezTo>
                      <a:pt x="5818" y="37383"/>
                      <a:pt x="5898" y="37308"/>
                      <a:pt x="5971" y="37181"/>
                    </a:cubicBezTo>
                    <a:cubicBezTo>
                      <a:pt x="6184" y="36809"/>
                      <a:pt x="6251" y="36350"/>
                      <a:pt x="6619" y="36055"/>
                    </a:cubicBezTo>
                    <a:cubicBezTo>
                      <a:pt x="7766" y="35140"/>
                      <a:pt x="8670" y="33998"/>
                      <a:pt x="9556" y="32846"/>
                    </a:cubicBezTo>
                    <a:cubicBezTo>
                      <a:pt x="9675" y="32689"/>
                      <a:pt x="9817" y="32627"/>
                      <a:pt x="9960" y="32627"/>
                    </a:cubicBezTo>
                    <a:cubicBezTo>
                      <a:pt x="10010" y="32627"/>
                      <a:pt x="10059" y="32634"/>
                      <a:pt x="10109" y="32648"/>
                    </a:cubicBezTo>
                    <a:cubicBezTo>
                      <a:pt x="10325" y="32707"/>
                      <a:pt x="10161" y="32903"/>
                      <a:pt x="10172" y="33043"/>
                    </a:cubicBezTo>
                    <a:cubicBezTo>
                      <a:pt x="10244" y="33977"/>
                      <a:pt x="10451" y="34896"/>
                      <a:pt x="10421" y="35840"/>
                    </a:cubicBezTo>
                    <a:cubicBezTo>
                      <a:pt x="10410" y="36187"/>
                      <a:pt x="10583" y="36439"/>
                      <a:pt x="10854" y="36674"/>
                    </a:cubicBezTo>
                    <a:cubicBezTo>
                      <a:pt x="11150" y="36931"/>
                      <a:pt x="11698" y="37069"/>
                      <a:pt x="12237" y="37069"/>
                    </a:cubicBezTo>
                    <a:cubicBezTo>
                      <a:pt x="12684" y="37069"/>
                      <a:pt x="13126" y="36974"/>
                      <a:pt x="13413" y="36772"/>
                    </a:cubicBezTo>
                    <a:cubicBezTo>
                      <a:pt x="13509" y="36705"/>
                      <a:pt x="13642" y="36648"/>
                      <a:pt x="13757" y="36648"/>
                    </a:cubicBezTo>
                    <a:cubicBezTo>
                      <a:pt x="13767" y="36648"/>
                      <a:pt x="13776" y="36648"/>
                      <a:pt x="13786" y="36649"/>
                    </a:cubicBezTo>
                    <a:cubicBezTo>
                      <a:pt x="13847" y="36655"/>
                      <a:pt x="13906" y="36658"/>
                      <a:pt x="13964" y="36658"/>
                    </a:cubicBezTo>
                    <a:cubicBezTo>
                      <a:pt x="14649" y="36658"/>
                      <a:pt x="15164" y="36253"/>
                      <a:pt x="15689" y="35871"/>
                    </a:cubicBezTo>
                    <a:cubicBezTo>
                      <a:pt x="15839" y="35762"/>
                      <a:pt x="15962" y="35549"/>
                      <a:pt x="16118" y="35527"/>
                    </a:cubicBezTo>
                    <a:cubicBezTo>
                      <a:pt x="17124" y="35384"/>
                      <a:pt x="17743" y="34627"/>
                      <a:pt x="18495" y="34082"/>
                    </a:cubicBezTo>
                    <a:cubicBezTo>
                      <a:pt x="18946" y="33756"/>
                      <a:pt x="19164" y="33245"/>
                      <a:pt x="19486" y="32816"/>
                    </a:cubicBezTo>
                    <a:cubicBezTo>
                      <a:pt x="19956" y="32191"/>
                      <a:pt x="20410" y="31586"/>
                      <a:pt x="20774" y="30876"/>
                    </a:cubicBezTo>
                    <a:cubicBezTo>
                      <a:pt x="21172" y="30103"/>
                      <a:pt x="21468" y="29303"/>
                      <a:pt x="21897" y="28504"/>
                    </a:cubicBezTo>
                    <a:cubicBezTo>
                      <a:pt x="22096" y="29260"/>
                      <a:pt x="22373" y="30008"/>
                      <a:pt x="22460" y="30777"/>
                    </a:cubicBezTo>
                    <a:cubicBezTo>
                      <a:pt x="22505" y="31180"/>
                      <a:pt x="23109" y="31278"/>
                      <a:pt x="22869" y="31724"/>
                    </a:cubicBezTo>
                    <a:cubicBezTo>
                      <a:pt x="22597" y="32236"/>
                      <a:pt x="22770" y="32720"/>
                      <a:pt x="22827" y="33241"/>
                    </a:cubicBezTo>
                    <a:cubicBezTo>
                      <a:pt x="22858" y="33519"/>
                      <a:pt x="23109" y="33791"/>
                      <a:pt x="22983" y="34026"/>
                    </a:cubicBezTo>
                    <a:cubicBezTo>
                      <a:pt x="22432" y="35056"/>
                      <a:pt x="22301" y="36321"/>
                      <a:pt x="21203" y="37057"/>
                    </a:cubicBezTo>
                    <a:cubicBezTo>
                      <a:pt x="20850" y="37293"/>
                      <a:pt x="20649" y="37864"/>
                      <a:pt x="20906" y="38256"/>
                    </a:cubicBezTo>
                    <a:cubicBezTo>
                      <a:pt x="21025" y="38438"/>
                      <a:pt x="21183" y="38504"/>
                      <a:pt x="21355" y="38504"/>
                    </a:cubicBezTo>
                    <a:cubicBezTo>
                      <a:pt x="21587" y="38504"/>
                      <a:pt x="21843" y="38383"/>
                      <a:pt x="22059" y="38267"/>
                    </a:cubicBezTo>
                    <a:cubicBezTo>
                      <a:pt x="22241" y="38169"/>
                      <a:pt x="22407" y="38054"/>
                      <a:pt x="22603" y="37964"/>
                    </a:cubicBezTo>
                    <a:cubicBezTo>
                      <a:pt x="23383" y="37610"/>
                      <a:pt x="24150" y="37046"/>
                      <a:pt x="24643" y="36484"/>
                    </a:cubicBezTo>
                    <a:cubicBezTo>
                      <a:pt x="25358" y="35664"/>
                      <a:pt x="26702" y="35445"/>
                      <a:pt x="26905" y="34165"/>
                    </a:cubicBezTo>
                    <a:cubicBezTo>
                      <a:pt x="27813" y="34068"/>
                      <a:pt x="27895" y="33200"/>
                      <a:pt x="28179" y="32626"/>
                    </a:cubicBezTo>
                    <a:cubicBezTo>
                      <a:pt x="28340" y="32298"/>
                      <a:pt x="28804" y="32385"/>
                      <a:pt x="28683" y="32286"/>
                    </a:cubicBezTo>
                    <a:cubicBezTo>
                      <a:pt x="28303" y="31973"/>
                      <a:pt x="28882" y="31764"/>
                      <a:pt x="28692" y="31525"/>
                    </a:cubicBezTo>
                    <a:cubicBezTo>
                      <a:pt x="29151" y="31377"/>
                      <a:pt x="28437" y="30870"/>
                      <a:pt x="28925" y="30744"/>
                    </a:cubicBezTo>
                    <a:cubicBezTo>
                      <a:pt x="29375" y="30626"/>
                      <a:pt x="29670" y="30486"/>
                      <a:pt x="29313" y="29947"/>
                    </a:cubicBezTo>
                    <a:cubicBezTo>
                      <a:pt x="29277" y="29893"/>
                      <a:pt x="29012" y="29361"/>
                      <a:pt x="29437" y="29216"/>
                    </a:cubicBezTo>
                    <a:cubicBezTo>
                      <a:pt x="29758" y="29106"/>
                      <a:pt x="29818" y="29092"/>
                      <a:pt x="29772" y="28826"/>
                    </a:cubicBezTo>
                    <a:cubicBezTo>
                      <a:pt x="29737" y="28631"/>
                      <a:pt x="29641" y="28434"/>
                      <a:pt x="29661" y="28247"/>
                    </a:cubicBezTo>
                    <a:cubicBezTo>
                      <a:pt x="29748" y="27371"/>
                      <a:pt x="29966" y="26567"/>
                      <a:pt x="29565" y="25631"/>
                    </a:cubicBezTo>
                    <a:cubicBezTo>
                      <a:pt x="29129" y="24610"/>
                      <a:pt x="28678" y="23636"/>
                      <a:pt x="28032" y="22736"/>
                    </a:cubicBezTo>
                    <a:cubicBezTo>
                      <a:pt x="27689" y="22253"/>
                      <a:pt x="27119" y="21721"/>
                      <a:pt x="27796" y="21095"/>
                    </a:cubicBezTo>
                    <a:cubicBezTo>
                      <a:pt x="28188" y="20730"/>
                      <a:pt x="28546" y="20385"/>
                      <a:pt x="28781" y="19875"/>
                    </a:cubicBezTo>
                    <a:cubicBezTo>
                      <a:pt x="29179" y="19013"/>
                      <a:pt x="30019" y="18417"/>
                      <a:pt x="30475" y="17640"/>
                    </a:cubicBezTo>
                    <a:cubicBezTo>
                      <a:pt x="31508" y="15879"/>
                      <a:pt x="32660" y="14188"/>
                      <a:pt x="33479" y="12284"/>
                    </a:cubicBezTo>
                    <a:cubicBezTo>
                      <a:pt x="34252" y="10481"/>
                      <a:pt x="34883" y="8642"/>
                      <a:pt x="35162" y="6738"/>
                    </a:cubicBezTo>
                    <a:cubicBezTo>
                      <a:pt x="35457" y="4720"/>
                      <a:pt x="35574" y="2651"/>
                      <a:pt x="35068" y="613"/>
                    </a:cubicBezTo>
                    <a:cubicBezTo>
                      <a:pt x="34970" y="218"/>
                      <a:pt x="34788" y="102"/>
                      <a:pt x="34415" y="94"/>
                    </a:cubicBezTo>
                    <a:cubicBezTo>
                      <a:pt x="33623" y="79"/>
                      <a:pt x="32830" y="2"/>
                      <a:pt x="3204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7216322" y="1897737"/>
                <a:ext cx="135534" cy="77631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997" extrusionOk="0">
                    <a:moveTo>
                      <a:pt x="72" y="1"/>
                    </a:moveTo>
                    <a:cubicBezTo>
                      <a:pt x="1" y="1178"/>
                      <a:pt x="52" y="1167"/>
                      <a:pt x="842" y="1889"/>
                    </a:cubicBezTo>
                    <a:cubicBezTo>
                      <a:pt x="1259" y="2270"/>
                      <a:pt x="1771" y="2331"/>
                      <a:pt x="2214" y="2581"/>
                    </a:cubicBezTo>
                    <a:cubicBezTo>
                      <a:pt x="2998" y="3023"/>
                      <a:pt x="3740" y="3529"/>
                      <a:pt x="4588" y="3865"/>
                    </a:cubicBezTo>
                    <a:cubicBezTo>
                      <a:pt x="4622" y="3878"/>
                      <a:pt x="4656" y="3883"/>
                      <a:pt x="4689" y="3883"/>
                    </a:cubicBezTo>
                    <a:cubicBezTo>
                      <a:pt x="4792" y="3883"/>
                      <a:pt x="4891" y="3836"/>
                      <a:pt x="4975" y="3836"/>
                    </a:cubicBezTo>
                    <a:cubicBezTo>
                      <a:pt x="5036" y="3836"/>
                      <a:pt x="5089" y="3860"/>
                      <a:pt x="5130" y="3944"/>
                    </a:cubicBezTo>
                    <a:cubicBezTo>
                      <a:pt x="5612" y="4932"/>
                      <a:pt x="6937" y="4677"/>
                      <a:pt x="7491" y="5554"/>
                    </a:cubicBezTo>
                    <a:cubicBezTo>
                      <a:pt x="7604" y="5533"/>
                      <a:pt x="7715" y="5524"/>
                      <a:pt x="7824" y="5524"/>
                    </a:cubicBezTo>
                    <a:cubicBezTo>
                      <a:pt x="8529" y="5524"/>
                      <a:pt x="9163" y="5906"/>
                      <a:pt x="9851" y="5990"/>
                    </a:cubicBezTo>
                    <a:cubicBezTo>
                      <a:pt x="9887" y="5994"/>
                      <a:pt x="9928" y="5997"/>
                      <a:pt x="9971" y="5997"/>
                    </a:cubicBezTo>
                    <a:cubicBezTo>
                      <a:pt x="10102" y="5997"/>
                      <a:pt x="10245" y="5972"/>
                      <a:pt x="10299" y="5903"/>
                    </a:cubicBezTo>
                    <a:cubicBezTo>
                      <a:pt x="10470" y="5682"/>
                      <a:pt x="10173" y="5599"/>
                      <a:pt x="10073" y="5500"/>
                    </a:cubicBezTo>
                    <a:cubicBezTo>
                      <a:pt x="9062" y="4485"/>
                      <a:pt x="7771" y="3874"/>
                      <a:pt x="6534" y="3233"/>
                    </a:cubicBezTo>
                    <a:cubicBezTo>
                      <a:pt x="5296" y="2591"/>
                      <a:pt x="4114" y="1852"/>
                      <a:pt x="2879" y="1206"/>
                    </a:cubicBezTo>
                    <a:cubicBezTo>
                      <a:pt x="1962" y="727"/>
                      <a:pt x="1122" y="155"/>
                      <a:pt x="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7228050" y="1828586"/>
                <a:ext cx="126913" cy="51055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3944" extrusionOk="0">
                    <a:moveTo>
                      <a:pt x="9273" y="0"/>
                    </a:moveTo>
                    <a:cubicBezTo>
                      <a:pt x="9200" y="0"/>
                      <a:pt x="9127" y="6"/>
                      <a:pt x="9063" y="18"/>
                    </a:cubicBezTo>
                    <a:cubicBezTo>
                      <a:pt x="7458" y="298"/>
                      <a:pt x="5827" y="469"/>
                      <a:pt x="4331" y="1208"/>
                    </a:cubicBezTo>
                    <a:cubicBezTo>
                      <a:pt x="3948" y="1398"/>
                      <a:pt x="3506" y="1465"/>
                      <a:pt x="3091" y="1587"/>
                    </a:cubicBezTo>
                    <a:cubicBezTo>
                      <a:pt x="2313" y="2063"/>
                      <a:pt x="1290" y="1955"/>
                      <a:pt x="580" y="2515"/>
                    </a:cubicBezTo>
                    <a:cubicBezTo>
                      <a:pt x="325" y="2717"/>
                      <a:pt x="257" y="3249"/>
                      <a:pt x="87" y="3625"/>
                    </a:cubicBezTo>
                    <a:cubicBezTo>
                      <a:pt x="1" y="3818"/>
                      <a:pt x="184" y="3943"/>
                      <a:pt x="368" y="3943"/>
                    </a:cubicBezTo>
                    <a:cubicBezTo>
                      <a:pt x="387" y="3943"/>
                      <a:pt x="405" y="3942"/>
                      <a:pt x="423" y="3939"/>
                    </a:cubicBezTo>
                    <a:cubicBezTo>
                      <a:pt x="1560" y="3784"/>
                      <a:pt x="2662" y="3481"/>
                      <a:pt x="3709" y="3015"/>
                    </a:cubicBezTo>
                    <a:cubicBezTo>
                      <a:pt x="4519" y="2658"/>
                      <a:pt x="5379" y="2427"/>
                      <a:pt x="6205" y="2135"/>
                    </a:cubicBezTo>
                    <a:cubicBezTo>
                      <a:pt x="7192" y="1787"/>
                      <a:pt x="8200" y="1486"/>
                      <a:pt x="9146" y="1035"/>
                    </a:cubicBezTo>
                    <a:cubicBezTo>
                      <a:pt x="9427" y="901"/>
                      <a:pt x="9777" y="567"/>
                      <a:pt x="9791" y="307"/>
                    </a:cubicBezTo>
                    <a:cubicBezTo>
                      <a:pt x="9803" y="80"/>
                      <a:pt x="9532" y="0"/>
                      <a:pt x="92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7194665" y="1932623"/>
                <a:ext cx="74913" cy="93968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7259" extrusionOk="0">
                    <a:moveTo>
                      <a:pt x="547" y="1"/>
                    </a:moveTo>
                    <a:cubicBezTo>
                      <a:pt x="149" y="1"/>
                      <a:pt x="1" y="282"/>
                      <a:pt x="53" y="537"/>
                    </a:cubicBezTo>
                    <a:cubicBezTo>
                      <a:pt x="127" y="915"/>
                      <a:pt x="180" y="1318"/>
                      <a:pt x="470" y="1689"/>
                    </a:cubicBezTo>
                    <a:cubicBezTo>
                      <a:pt x="1148" y="2556"/>
                      <a:pt x="1765" y="3450"/>
                      <a:pt x="2551" y="4248"/>
                    </a:cubicBezTo>
                    <a:cubicBezTo>
                      <a:pt x="3139" y="4844"/>
                      <a:pt x="3657" y="5538"/>
                      <a:pt x="4254" y="6145"/>
                    </a:cubicBezTo>
                    <a:cubicBezTo>
                      <a:pt x="4597" y="6493"/>
                      <a:pt x="4979" y="6803"/>
                      <a:pt x="5325" y="7146"/>
                    </a:cubicBezTo>
                    <a:cubicBezTo>
                      <a:pt x="5399" y="7220"/>
                      <a:pt x="5469" y="7259"/>
                      <a:pt x="5542" y="7259"/>
                    </a:cubicBezTo>
                    <a:cubicBezTo>
                      <a:pt x="5584" y="7259"/>
                      <a:pt x="5627" y="7246"/>
                      <a:pt x="5673" y="7220"/>
                    </a:cubicBezTo>
                    <a:cubicBezTo>
                      <a:pt x="5729" y="7187"/>
                      <a:pt x="5754" y="7098"/>
                      <a:pt x="5787" y="7044"/>
                    </a:cubicBezTo>
                    <a:cubicBezTo>
                      <a:pt x="5740" y="6980"/>
                      <a:pt x="5690" y="6941"/>
                      <a:pt x="5679" y="6893"/>
                    </a:cubicBezTo>
                    <a:cubicBezTo>
                      <a:pt x="5402" y="5605"/>
                      <a:pt x="4545" y="4640"/>
                      <a:pt x="3873" y="3564"/>
                    </a:cubicBezTo>
                    <a:cubicBezTo>
                      <a:pt x="3475" y="2923"/>
                      <a:pt x="2907" y="2439"/>
                      <a:pt x="2512" y="1786"/>
                    </a:cubicBezTo>
                    <a:cubicBezTo>
                      <a:pt x="2089" y="1086"/>
                      <a:pt x="1762" y="196"/>
                      <a:pt x="723" y="17"/>
                    </a:cubicBezTo>
                    <a:cubicBezTo>
                      <a:pt x="660" y="6"/>
                      <a:pt x="601" y="1"/>
                      <a:pt x="5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6868703" y="1711462"/>
                <a:ext cx="80634" cy="69592"/>
              </a:xfrm>
              <a:custGeom>
                <a:avLst/>
                <a:gdLst/>
                <a:ahLst/>
                <a:cxnLst/>
                <a:rect l="l" t="t" r="r" b="b"/>
                <a:pathLst>
                  <a:path w="6229" h="5376" extrusionOk="0">
                    <a:moveTo>
                      <a:pt x="300" y="1"/>
                    </a:moveTo>
                    <a:cubicBezTo>
                      <a:pt x="231" y="1"/>
                      <a:pt x="170" y="25"/>
                      <a:pt x="121" y="104"/>
                    </a:cubicBezTo>
                    <a:cubicBezTo>
                      <a:pt x="0" y="305"/>
                      <a:pt x="246" y="342"/>
                      <a:pt x="324" y="446"/>
                    </a:cubicBezTo>
                    <a:cubicBezTo>
                      <a:pt x="1165" y="1560"/>
                      <a:pt x="2178" y="2509"/>
                      <a:pt x="3225" y="3420"/>
                    </a:cubicBezTo>
                    <a:cubicBezTo>
                      <a:pt x="3926" y="4029"/>
                      <a:pt x="4634" y="4632"/>
                      <a:pt x="5364" y="5203"/>
                    </a:cubicBezTo>
                    <a:cubicBezTo>
                      <a:pt x="5471" y="5286"/>
                      <a:pt x="5627" y="5376"/>
                      <a:pt x="5794" y="5376"/>
                    </a:cubicBezTo>
                    <a:cubicBezTo>
                      <a:pt x="5855" y="5376"/>
                      <a:pt x="5917" y="5364"/>
                      <a:pt x="5980" y="5335"/>
                    </a:cubicBezTo>
                    <a:cubicBezTo>
                      <a:pt x="6221" y="5227"/>
                      <a:pt x="6065" y="4939"/>
                      <a:pt x="6229" y="4791"/>
                    </a:cubicBezTo>
                    <a:cubicBezTo>
                      <a:pt x="6185" y="4631"/>
                      <a:pt x="6177" y="4457"/>
                      <a:pt x="6095" y="4326"/>
                    </a:cubicBezTo>
                    <a:cubicBezTo>
                      <a:pt x="5723" y="3728"/>
                      <a:pt x="5250" y="3201"/>
                      <a:pt x="4721" y="2752"/>
                    </a:cubicBezTo>
                    <a:cubicBezTo>
                      <a:pt x="4483" y="2548"/>
                      <a:pt x="4338" y="2137"/>
                      <a:pt x="3934" y="2137"/>
                    </a:cubicBezTo>
                    <a:cubicBezTo>
                      <a:pt x="3882" y="2137"/>
                      <a:pt x="3826" y="2144"/>
                      <a:pt x="3765" y="2159"/>
                    </a:cubicBezTo>
                    <a:cubicBezTo>
                      <a:pt x="3757" y="2161"/>
                      <a:pt x="3750" y="2162"/>
                      <a:pt x="3743" y="2162"/>
                    </a:cubicBezTo>
                    <a:cubicBezTo>
                      <a:pt x="3633" y="2162"/>
                      <a:pt x="3545" y="1952"/>
                      <a:pt x="3533" y="1787"/>
                    </a:cubicBezTo>
                    <a:cubicBezTo>
                      <a:pt x="3528" y="1720"/>
                      <a:pt x="3645" y="1591"/>
                      <a:pt x="3453" y="1591"/>
                    </a:cubicBezTo>
                    <a:cubicBezTo>
                      <a:pt x="3450" y="1591"/>
                      <a:pt x="3446" y="1591"/>
                      <a:pt x="3443" y="1591"/>
                    </a:cubicBezTo>
                    <a:cubicBezTo>
                      <a:pt x="3399" y="1592"/>
                      <a:pt x="3361" y="1593"/>
                      <a:pt x="3329" y="1593"/>
                    </a:cubicBezTo>
                    <a:cubicBezTo>
                      <a:pt x="3135" y="1593"/>
                      <a:pt x="3130" y="1572"/>
                      <a:pt x="3086" y="1478"/>
                    </a:cubicBezTo>
                    <a:cubicBezTo>
                      <a:pt x="3030" y="1361"/>
                      <a:pt x="2981" y="1156"/>
                      <a:pt x="2909" y="1148"/>
                    </a:cubicBezTo>
                    <a:cubicBezTo>
                      <a:pt x="1999" y="1037"/>
                      <a:pt x="1428" y="211"/>
                      <a:pt x="546" y="46"/>
                    </a:cubicBezTo>
                    <a:cubicBezTo>
                      <a:pt x="460" y="30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6936844" y="1668317"/>
                <a:ext cx="42097" cy="9496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733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4" y="2469"/>
                      <a:pt x="1022" y="4579"/>
                      <a:pt x="1823" y="6730"/>
                    </a:cubicBezTo>
                    <a:cubicBezTo>
                      <a:pt x="1938" y="7039"/>
                      <a:pt x="2194" y="7335"/>
                      <a:pt x="2568" y="7335"/>
                    </a:cubicBezTo>
                    <a:cubicBezTo>
                      <a:pt x="2625" y="7335"/>
                      <a:pt x="2685" y="7328"/>
                      <a:pt x="2747" y="7314"/>
                    </a:cubicBezTo>
                    <a:cubicBezTo>
                      <a:pt x="3251" y="7195"/>
                      <a:pt x="3049" y="6800"/>
                      <a:pt x="3007" y="6478"/>
                    </a:cubicBezTo>
                    <a:cubicBezTo>
                      <a:pt x="2982" y="6276"/>
                      <a:pt x="2981" y="6083"/>
                      <a:pt x="2912" y="5873"/>
                    </a:cubicBezTo>
                    <a:cubicBezTo>
                      <a:pt x="2444" y="4429"/>
                      <a:pt x="1820" y="3045"/>
                      <a:pt x="1307" y="1618"/>
                    </a:cubicBezTo>
                    <a:cubicBezTo>
                      <a:pt x="1105" y="1052"/>
                      <a:pt x="879" y="228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3"/>
              <p:cNvSpPr/>
              <p:nvPr/>
            </p:nvSpPr>
            <p:spPr>
              <a:xfrm>
                <a:off x="6855085" y="1775370"/>
                <a:ext cx="80078" cy="38395"/>
              </a:xfrm>
              <a:custGeom>
                <a:avLst/>
                <a:gdLst/>
                <a:ahLst/>
                <a:cxnLst/>
                <a:rect l="l" t="t" r="r" b="b"/>
                <a:pathLst>
                  <a:path w="6186" h="2966" extrusionOk="0">
                    <a:moveTo>
                      <a:pt x="392" y="0"/>
                    </a:moveTo>
                    <a:cubicBezTo>
                      <a:pt x="272" y="0"/>
                      <a:pt x="142" y="37"/>
                      <a:pt x="0" y="136"/>
                    </a:cubicBezTo>
                    <a:cubicBezTo>
                      <a:pt x="714" y="1056"/>
                      <a:pt x="1671" y="1638"/>
                      <a:pt x="2653" y="2007"/>
                    </a:cubicBezTo>
                    <a:cubicBezTo>
                      <a:pt x="3437" y="2303"/>
                      <a:pt x="4122" y="2926"/>
                      <a:pt x="5041" y="2926"/>
                    </a:cubicBezTo>
                    <a:cubicBezTo>
                      <a:pt x="5137" y="2926"/>
                      <a:pt x="5236" y="2919"/>
                      <a:pt x="5338" y="2905"/>
                    </a:cubicBezTo>
                    <a:cubicBezTo>
                      <a:pt x="5758" y="2844"/>
                      <a:pt x="6186" y="2965"/>
                      <a:pt x="6112" y="2394"/>
                    </a:cubicBezTo>
                    <a:cubicBezTo>
                      <a:pt x="6059" y="1978"/>
                      <a:pt x="5928" y="1505"/>
                      <a:pt x="5372" y="1505"/>
                    </a:cubicBezTo>
                    <a:cubicBezTo>
                      <a:pt x="5325" y="1505"/>
                      <a:pt x="5276" y="1508"/>
                      <a:pt x="5223" y="1515"/>
                    </a:cubicBezTo>
                    <a:cubicBezTo>
                      <a:pt x="5122" y="1528"/>
                      <a:pt x="5019" y="1556"/>
                      <a:pt x="4914" y="1556"/>
                    </a:cubicBezTo>
                    <a:cubicBezTo>
                      <a:pt x="4838" y="1556"/>
                      <a:pt x="4760" y="1542"/>
                      <a:pt x="4680" y="1495"/>
                    </a:cubicBezTo>
                    <a:cubicBezTo>
                      <a:pt x="3609" y="879"/>
                      <a:pt x="2438" y="529"/>
                      <a:pt x="1237" y="296"/>
                    </a:cubicBezTo>
                    <a:cubicBezTo>
                      <a:pt x="958" y="242"/>
                      <a:pt x="703" y="0"/>
                      <a:pt x="3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3"/>
              <p:cNvSpPr/>
              <p:nvPr/>
            </p:nvSpPr>
            <p:spPr>
              <a:xfrm>
                <a:off x="7047393" y="1780419"/>
                <a:ext cx="95379" cy="106952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8262" extrusionOk="0">
                    <a:moveTo>
                      <a:pt x="4300" y="1162"/>
                    </a:moveTo>
                    <a:cubicBezTo>
                      <a:pt x="4674" y="1162"/>
                      <a:pt x="5021" y="1248"/>
                      <a:pt x="5252" y="1667"/>
                    </a:cubicBezTo>
                    <a:cubicBezTo>
                      <a:pt x="6117" y="3224"/>
                      <a:pt x="6640" y="4439"/>
                      <a:pt x="5257" y="6197"/>
                    </a:cubicBezTo>
                    <a:cubicBezTo>
                      <a:pt x="4748" y="6844"/>
                      <a:pt x="4183" y="7231"/>
                      <a:pt x="3454" y="7231"/>
                    </a:cubicBezTo>
                    <a:cubicBezTo>
                      <a:pt x="3402" y="7231"/>
                      <a:pt x="3348" y="7229"/>
                      <a:pt x="3294" y="7225"/>
                    </a:cubicBezTo>
                    <a:cubicBezTo>
                      <a:pt x="2247" y="7144"/>
                      <a:pt x="1707" y="6477"/>
                      <a:pt x="1321" y="5467"/>
                    </a:cubicBezTo>
                    <a:cubicBezTo>
                      <a:pt x="963" y="4537"/>
                      <a:pt x="1419" y="3605"/>
                      <a:pt x="1035" y="2734"/>
                    </a:cubicBezTo>
                    <a:cubicBezTo>
                      <a:pt x="1615" y="2505"/>
                      <a:pt x="1324" y="1748"/>
                      <a:pt x="1827" y="1452"/>
                    </a:cubicBezTo>
                    <a:cubicBezTo>
                      <a:pt x="2193" y="1238"/>
                      <a:pt x="2567" y="1174"/>
                      <a:pt x="2951" y="1174"/>
                    </a:cubicBezTo>
                    <a:cubicBezTo>
                      <a:pt x="3123" y="1174"/>
                      <a:pt x="3298" y="1187"/>
                      <a:pt x="3474" y="1205"/>
                    </a:cubicBezTo>
                    <a:cubicBezTo>
                      <a:pt x="3482" y="1205"/>
                      <a:pt x="3489" y="1205"/>
                      <a:pt x="3497" y="1205"/>
                    </a:cubicBezTo>
                    <a:cubicBezTo>
                      <a:pt x="3758" y="1205"/>
                      <a:pt x="4036" y="1162"/>
                      <a:pt x="4300" y="1162"/>
                    </a:cubicBezTo>
                    <a:close/>
                    <a:moveTo>
                      <a:pt x="3989" y="1"/>
                    </a:moveTo>
                    <a:cubicBezTo>
                      <a:pt x="3782" y="1"/>
                      <a:pt x="3565" y="18"/>
                      <a:pt x="3337" y="52"/>
                    </a:cubicBezTo>
                    <a:cubicBezTo>
                      <a:pt x="2410" y="192"/>
                      <a:pt x="1436" y="509"/>
                      <a:pt x="890" y="1359"/>
                    </a:cubicBezTo>
                    <a:cubicBezTo>
                      <a:pt x="1" y="2745"/>
                      <a:pt x="83" y="4277"/>
                      <a:pt x="450" y="5812"/>
                    </a:cubicBezTo>
                    <a:cubicBezTo>
                      <a:pt x="815" y="7343"/>
                      <a:pt x="2291" y="8262"/>
                      <a:pt x="3537" y="8262"/>
                    </a:cubicBezTo>
                    <a:cubicBezTo>
                      <a:pt x="3800" y="8262"/>
                      <a:pt x="4052" y="8221"/>
                      <a:pt x="4282" y="8137"/>
                    </a:cubicBezTo>
                    <a:cubicBezTo>
                      <a:pt x="4888" y="7912"/>
                      <a:pt x="5344" y="7203"/>
                      <a:pt x="5882" y="6950"/>
                    </a:cubicBezTo>
                    <a:cubicBezTo>
                      <a:pt x="6640" y="6593"/>
                      <a:pt x="6240" y="5508"/>
                      <a:pt x="7124" y="5420"/>
                    </a:cubicBezTo>
                    <a:cubicBezTo>
                      <a:pt x="6908" y="4887"/>
                      <a:pt x="7368" y="4417"/>
                      <a:pt x="7251" y="3803"/>
                    </a:cubicBezTo>
                    <a:cubicBezTo>
                      <a:pt x="7315" y="3496"/>
                      <a:pt x="7124" y="3148"/>
                      <a:pt x="7027" y="2784"/>
                    </a:cubicBezTo>
                    <a:cubicBezTo>
                      <a:pt x="6546" y="956"/>
                      <a:pt x="5542" y="1"/>
                      <a:pt x="39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9" name="Google Shape;919;p33"/>
          <p:cNvGrpSpPr/>
          <p:nvPr/>
        </p:nvGrpSpPr>
        <p:grpSpPr>
          <a:xfrm>
            <a:off x="6337825" y="1371895"/>
            <a:ext cx="387677" cy="206770"/>
            <a:chOff x="6337825" y="1371895"/>
            <a:chExt cx="387677" cy="206770"/>
          </a:xfrm>
        </p:grpSpPr>
        <p:sp>
          <p:nvSpPr>
            <p:cNvPr id="920" name="Google Shape;920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3015" y="937"/>
                  </a:moveTo>
                  <a:cubicBezTo>
                    <a:pt x="3050" y="937"/>
                    <a:pt x="3085" y="938"/>
                    <a:pt x="3119" y="941"/>
                  </a:cubicBezTo>
                  <a:cubicBezTo>
                    <a:pt x="4451" y="1028"/>
                    <a:pt x="5804" y="1039"/>
                    <a:pt x="7086" y="1420"/>
                  </a:cubicBezTo>
                  <a:cubicBezTo>
                    <a:pt x="8173" y="1743"/>
                    <a:pt x="9304" y="1855"/>
                    <a:pt x="10400" y="2159"/>
                  </a:cubicBezTo>
                  <a:cubicBezTo>
                    <a:pt x="11201" y="2382"/>
                    <a:pt x="11972" y="2891"/>
                    <a:pt x="12849" y="2891"/>
                  </a:cubicBezTo>
                  <a:cubicBezTo>
                    <a:pt x="12951" y="2891"/>
                    <a:pt x="13053" y="2884"/>
                    <a:pt x="13158" y="2870"/>
                  </a:cubicBezTo>
                  <a:cubicBezTo>
                    <a:pt x="13190" y="2865"/>
                    <a:pt x="13222" y="2863"/>
                    <a:pt x="13253" y="2863"/>
                  </a:cubicBezTo>
                  <a:cubicBezTo>
                    <a:pt x="13594" y="2863"/>
                    <a:pt x="13889" y="3108"/>
                    <a:pt x="14156" y="3234"/>
                  </a:cubicBezTo>
                  <a:cubicBezTo>
                    <a:pt x="16088" y="4126"/>
                    <a:pt x="18148" y="4743"/>
                    <a:pt x="19918" y="5993"/>
                  </a:cubicBezTo>
                  <a:cubicBezTo>
                    <a:pt x="20752" y="6583"/>
                    <a:pt x="21686" y="7040"/>
                    <a:pt x="22541" y="7616"/>
                  </a:cubicBezTo>
                  <a:cubicBezTo>
                    <a:pt x="22641" y="7683"/>
                    <a:pt x="22718" y="7735"/>
                    <a:pt x="22784" y="7735"/>
                  </a:cubicBezTo>
                  <a:cubicBezTo>
                    <a:pt x="22872" y="7735"/>
                    <a:pt x="22938" y="7641"/>
                    <a:pt x="23008" y="7365"/>
                  </a:cubicBezTo>
                  <a:cubicBezTo>
                    <a:pt x="23235" y="6469"/>
                    <a:pt x="23471" y="5497"/>
                    <a:pt x="24333" y="4893"/>
                  </a:cubicBezTo>
                  <a:cubicBezTo>
                    <a:pt x="24442" y="4818"/>
                    <a:pt x="24523" y="4788"/>
                    <a:pt x="24587" y="4788"/>
                  </a:cubicBezTo>
                  <a:cubicBezTo>
                    <a:pt x="24795" y="4788"/>
                    <a:pt x="24815" y="5109"/>
                    <a:pt x="24966" y="5225"/>
                  </a:cubicBezTo>
                  <a:cubicBezTo>
                    <a:pt x="25319" y="5275"/>
                    <a:pt x="25425" y="5488"/>
                    <a:pt x="25385" y="5841"/>
                  </a:cubicBezTo>
                  <a:cubicBezTo>
                    <a:pt x="25369" y="5990"/>
                    <a:pt x="25413" y="6124"/>
                    <a:pt x="25550" y="6124"/>
                  </a:cubicBezTo>
                  <a:cubicBezTo>
                    <a:pt x="25597" y="6124"/>
                    <a:pt x="25656" y="6108"/>
                    <a:pt x="25727" y="6071"/>
                  </a:cubicBezTo>
                  <a:cubicBezTo>
                    <a:pt x="25753" y="6057"/>
                    <a:pt x="25776" y="6052"/>
                    <a:pt x="25796" y="6052"/>
                  </a:cubicBezTo>
                  <a:cubicBezTo>
                    <a:pt x="25902" y="6052"/>
                    <a:pt x="25921" y="6220"/>
                    <a:pt x="25912" y="6242"/>
                  </a:cubicBezTo>
                  <a:cubicBezTo>
                    <a:pt x="25652" y="6891"/>
                    <a:pt x="26230" y="7301"/>
                    <a:pt x="26455" y="7735"/>
                  </a:cubicBezTo>
                  <a:cubicBezTo>
                    <a:pt x="26699" y="8207"/>
                    <a:pt x="26762" y="8899"/>
                    <a:pt x="27401" y="9132"/>
                  </a:cubicBezTo>
                  <a:cubicBezTo>
                    <a:pt x="27444" y="9151"/>
                    <a:pt x="27486" y="9174"/>
                    <a:pt x="27525" y="9199"/>
                  </a:cubicBezTo>
                  <a:cubicBezTo>
                    <a:pt x="27065" y="9851"/>
                    <a:pt x="28067" y="10134"/>
                    <a:pt x="27913" y="10741"/>
                  </a:cubicBezTo>
                  <a:cubicBezTo>
                    <a:pt x="27858" y="10957"/>
                    <a:pt x="27953" y="11231"/>
                    <a:pt x="28163" y="11460"/>
                  </a:cubicBezTo>
                  <a:cubicBezTo>
                    <a:pt x="28373" y="11688"/>
                    <a:pt x="28470" y="12020"/>
                    <a:pt x="28504" y="12374"/>
                  </a:cubicBezTo>
                  <a:cubicBezTo>
                    <a:pt x="28546" y="12802"/>
                    <a:pt x="28291" y="13317"/>
                    <a:pt x="28863" y="13653"/>
                  </a:cubicBezTo>
                  <a:cubicBezTo>
                    <a:pt x="29089" y="13785"/>
                    <a:pt x="28448" y="14723"/>
                    <a:pt x="28031" y="14751"/>
                  </a:cubicBezTo>
                  <a:cubicBezTo>
                    <a:pt x="27588" y="14782"/>
                    <a:pt x="27119" y="14810"/>
                    <a:pt x="26701" y="14866"/>
                  </a:cubicBezTo>
                  <a:cubicBezTo>
                    <a:pt x="26134" y="14942"/>
                    <a:pt x="25567" y="14977"/>
                    <a:pt x="25002" y="14977"/>
                  </a:cubicBezTo>
                  <a:cubicBezTo>
                    <a:pt x="24124" y="14977"/>
                    <a:pt x="23253" y="14894"/>
                    <a:pt x="22406" y="14754"/>
                  </a:cubicBezTo>
                  <a:cubicBezTo>
                    <a:pt x="21516" y="14610"/>
                    <a:pt x="20531" y="14548"/>
                    <a:pt x="19691" y="14076"/>
                  </a:cubicBezTo>
                  <a:cubicBezTo>
                    <a:pt x="19623" y="14036"/>
                    <a:pt x="19551" y="14001"/>
                    <a:pt x="19477" y="13973"/>
                  </a:cubicBezTo>
                  <a:cubicBezTo>
                    <a:pt x="18010" y="13466"/>
                    <a:pt x="17946" y="13119"/>
                    <a:pt x="19125" y="12017"/>
                  </a:cubicBezTo>
                  <a:cubicBezTo>
                    <a:pt x="19458" y="11705"/>
                    <a:pt x="19688" y="11261"/>
                    <a:pt x="20214" y="11197"/>
                  </a:cubicBezTo>
                  <a:cubicBezTo>
                    <a:pt x="20393" y="11175"/>
                    <a:pt x="20415" y="11036"/>
                    <a:pt x="20360" y="10898"/>
                  </a:cubicBezTo>
                  <a:cubicBezTo>
                    <a:pt x="20239" y="10587"/>
                    <a:pt x="20131" y="10254"/>
                    <a:pt x="19788" y="10109"/>
                  </a:cubicBezTo>
                  <a:cubicBezTo>
                    <a:pt x="18220" y="9448"/>
                    <a:pt x="16634" y="8818"/>
                    <a:pt x="14998" y="8359"/>
                  </a:cubicBezTo>
                  <a:cubicBezTo>
                    <a:pt x="14205" y="8137"/>
                    <a:pt x="13361" y="7981"/>
                    <a:pt x="12579" y="7759"/>
                  </a:cubicBezTo>
                  <a:cubicBezTo>
                    <a:pt x="11068" y="7328"/>
                    <a:pt x="9541" y="7253"/>
                    <a:pt x="8013" y="7076"/>
                  </a:cubicBezTo>
                  <a:cubicBezTo>
                    <a:pt x="6775" y="6931"/>
                    <a:pt x="5532" y="6927"/>
                    <a:pt x="4289" y="6917"/>
                  </a:cubicBezTo>
                  <a:cubicBezTo>
                    <a:pt x="3902" y="6914"/>
                    <a:pt x="3528" y="6824"/>
                    <a:pt x="3136" y="6824"/>
                  </a:cubicBezTo>
                  <a:cubicBezTo>
                    <a:pt x="2963" y="6824"/>
                    <a:pt x="2786" y="6842"/>
                    <a:pt x="2603" y="6892"/>
                  </a:cubicBezTo>
                  <a:cubicBezTo>
                    <a:pt x="2557" y="6905"/>
                    <a:pt x="2507" y="6911"/>
                    <a:pt x="2455" y="6911"/>
                  </a:cubicBezTo>
                  <a:cubicBezTo>
                    <a:pt x="2143" y="6911"/>
                    <a:pt x="1753" y="6687"/>
                    <a:pt x="1592" y="6287"/>
                  </a:cubicBezTo>
                  <a:cubicBezTo>
                    <a:pt x="1019" y="4865"/>
                    <a:pt x="1019" y="3422"/>
                    <a:pt x="1436" y="1972"/>
                  </a:cubicBezTo>
                  <a:cubicBezTo>
                    <a:pt x="1618" y="1344"/>
                    <a:pt x="2348" y="937"/>
                    <a:pt x="3015" y="937"/>
                  </a:cubicBezTo>
                  <a:close/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3"/>
          <p:cNvGrpSpPr/>
          <p:nvPr/>
        </p:nvGrpSpPr>
        <p:grpSpPr>
          <a:xfrm>
            <a:off x="5102934" y="3455089"/>
            <a:ext cx="1089135" cy="357219"/>
            <a:chOff x="5102934" y="3455089"/>
            <a:chExt cx="1089135" cy="357219"/>
          </a:xfrm>
        </p:grpSpPr>
        <p:sp>
          <p:nvSpPr>
            <p:cNvPr id="923" name="Google Shape;923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7927" y="2515"/>
                  </a:moveTo>
                  <a:cubicBezTo>
                    <a:pt x="7927" y="2515"/>
                    <a:pt x="7927" y="2515"/>
                    <a:pt x="7926" y="2515"/>
                  </a:cubicBezTo>
                  <a:lnTo>
                    <a:pt x="7928" y="2515"/>
                  </a:lnTo>
                  <a:cubicBezTo>
                    <a:pt x="7928" y="2515"/>
                    <a:pt x="7927" y="2515"/>
                    <a:pt x="7927" y="2515"/>
                  </a:cubicBezTo>
                  <a:close/>
                  <a:moveTo>
                    <a:pt x="18679" y="1367"/>
                  </a:moveTo>
                  <a:cubicBezTo>
                    <a:pt x="19172" y="1367"/>
                    <a:pt x="19666" y="1384"/>
                    <a:pt x="20160" y="1424"/>
                  </a:cubicBezTo>
                  <a:cubicBezTo>
                    <a:pt x="21359" y="1522"/>
                    <a:pt x="22563" y="1491"/>
                    <a:pt x="23767" y="1625"/>
                  </a:cubicBezTo>
                  <a:cubicBezTo>
                    <a:pt x="23888" y="1639"/>
                    <a:pt x="24009" y="1644"/>
                    <a:pt x="24132" y="1644"/>
                  </a:cubicBezTo>
                  <a:cubicBezTo>
                    <a:pt x="24725" y="1644"/>
                    <a:pt x="25340" y="1512"/>
                    <a:pt x="25955" y="1512"/>
                  </a:cubicBezTo>
                  <a:cubicBezTo>
                    <a:pt x="26146" y="1512"/>
                    <a:pt x="26336" y="1525"/>
                    <a:pt x="26525" y="1558"/>
                  </a:cubicBezTo>
                  <a:cubicBezTo>
                    <a:pt x="26855" y="1615"/>
                    <a:pt x="27185" y="1634"/>
                    <a:pt x="27515" y="1634"/>
                  </a:cubicBezTo>
                  <a:cubicBezTo>
                    <a:pt x="28190" y="1634"/>
                    <a:pt x="28865" y="1554"/>
                    <a:pt x="29542" y="1554"/>
                  </a:cubicBezTo>
                  <a:cubicBezTo>
                    <a:pt x="29697" y="1554"/>
                    <a:pt x="29853" y="1559"/>
                    <a:pt x="30008" y="1569"/>
                  </a:cubicBezTo>
                  <a:cubicBezTo>
                    <a:pt x="30145" y="1578"/>
                    <a:pt x="30282" y="1582"/>
                    <a:pt x="30419" y="1582"/>
                  </a:cubicBezTo>
                  <a:cubicBezTo>
                    <a:pt x="30986" y="1582"/>
                    <a:pt x="31556" y="1519"/>
                    <a:pt x="32126" y="1519"/>
                  </a:cubicBezTo>
                  <a:cubicBezTo>
                    <a:pt x="32421" y="1519"/>
                    <a:pt x="32717" y="1536"/>
                    <a:pt x="33012" y="1588"/>
                  </a:cubicBezTo>
                  <a:cubicBezTo>
                    <a:pt x="33652" y="1699"/>
                    <a:pt x="34293" y="1731"/>
                    <a:pt x="34936" y="1731"/>
                  </a:cubicBezTo>
                  <a:cubicBezTo>
                    <a:pt x="35783" y="1731"/>
                    <a:pt x="36632" y="1676"/>
                    <a:pt x="37478" y="1676"/>
                  </a:cubicBezTo>
                  <a:cubicBezTo>
                    <a:pt x="37575" y="1676"/>
                    <a:pt x="37672" y="1676"/>
                    <a:pt x="37769" y="1678"/>
                  </a:cubicBezTo>
                  <a:cubicBezTo>
                    <a:pt x="38915" y="1698"/>
                    <a:pt x="40055" y="1832"/>
                    <a:pt x="41208" y="1832"/>
                  </a:cubicBezTo>
                  <a:cubicBezTo>
                    <a:pt x="41416" y="1832"/>
                    <a:pt x="41624" y="1828"/>
                    <a:pt x="41833" y="1818"/>
                  </a:cubicBezTo>
                  <a:cubicBezTo>
                    <a:pt x="41957" y="1812"/>
                    <a:pt x="42082" y="1809"/>
                    <a:pt x="42209" y="1809"/>
                  </a:cubicBezTo>
                  <a:cubicBezTo>
                    <a:pt x="43164" y="1809"/>
                    <a:pt x="44163" y="1978"/>
                    <a:pt x="45140" y="2204"/>
                  </a:cubicBezTo>
                  <a:cubicBezTo>
                    <a:pt x="45682" y="2328"/>
                    <a:pt x="46267" y="2537"/>
                    <a:pt x="46901" y="2537"/>
                  </a:cubicBezTo>
                  <a:cubicBezTo>
                    <a:pt x="47113" y="2537"/>
                    <a:pt x="47331" y="2513"/>
                    <a:pt x="47554" y="2456"/>
                  </a:cubicBezTo>
                  <a:cubicBezTo>
                    <a:pt x="47795" y="2393"/>
                    <a:pt x="48049" y="2367"/>
                    <a:pt x="48309" y="2367"/>
                  </a:cubicBezTo>
                  <a:cubicBezTo>
                    <a:pt x="48905" y="2367"/>
                    <a:pt x="49534" y="2503"/>
                    <a:pt x="50112" y="2644"/>
                  </a:cubicBezTo>
                  <a:cubicBezTo>
                    <a:pt x="50820" y="2817"/>
                    <a:pt x="51532" y="2901"/>
                    <a:pt x="52232" y="3048"/>
                  </a:cubicBezTo>
                  <a:cubicBezTo>
                    <a:pt x="52898" y="3188"/>
                    <a:pt x="53725" y="5119"/>
                    <a:pt x="53652" y="5887"/>
                  </a:cubicBezTo>
                  <a:cubicBezTo>
                    <a:pt x="53486" y="7653"/>
                    <a:pt x="53354" y="9425"/>
                    <a:pt x="53150" y="11187"/>
                  </a:cubicBezTo>
                  <a:cubicBezTo>
                    <a:pt x="52952" y="12894"/>
                    <a:pt x="52174" y="14344"/>
                    <a:pt x="51042" y="15571"/>
                  </a:cubicBezTo>
                  <a:cubicBezTo>
                    <a:pt x="50751" y="15888"/>
                    <a:pt x="50197" y="15821"/>
                    <a:pt x="49774" y="15975"/>
                  </a:cubicBezTo>
                  <a:cubicBezTo>
                    <a:pt x="47606" y="16767"/>
                    <a:pt x="45275" y="16647"/>
                    <a:pt x="43026" y="16982"/>
                  </a:cubicBezTo>
                  <a:cubicBezTo>
                    <a:pt x="41626" y="17189"/>
                    <a:pt x="40234" y="17116"/>
                    <a:pt x="38851" y="17222"/>
                  </a:cubicBezTo>
                  <a:cubicBezTo>
                    <a:pt x="38395" y="17255"/>
                    <a:pt x="37883" y="17422"/>
                    <a:pt x="37377" y="17422"/>
                  </a:cubicBezTo>
                  <a:cubicBezTo>
                    <a:pt x="37044" y="17422"/>
                    <a:pt x="36714" y="17350"/>
                    <a:pt x="36404" y="17120"/>
                  </a:cubicBezTo>
                  <a:cubicBezTo>
                    <a:pt x="36371" y="17096"/>
                    <a:pt x="36319" y="17082"/>
                    <a:pt x="36271" y="17082"/>
                  </a:cubicBezTo>
                  <a:cubicBezTo>
                    <a:pt x="36248" y="17082"/>
                    <a:pt x="36227" y="17085"/>
                    <a:pt x="36209" y="17092"/>
                  </a:cubicBezTo>
                  <a:cubicBezTo>
                    <a:pt x="35582" y="17352"/>
                    <a:pt x="34940" y="17416"/>
                    <a:pt x="34294" y="17416"/>
                  </a:cubicBezTo>
                  <a:cubicBezTo>
                    <a:pt x="33676" y="17416"/>
                    <a:pt x="33054" y="17358"/>
                    <a:pt x="32439" y="17358"/>
                  </a:cubicBezTo>
                  <a:cubicBezTo>
                    <a:pt x="32291" y="17358"/>
                    <a:pt x="32143" y="17361"/>
                    <a:pt x="31995" y="17369"/>
                  </a:cubicBezTo>
                  <a:cubicBezTo>
                    <a:pt x="31820" y="17379"/>
                    <a:pt x="31644" y="17384"/>
                    <a:pt x="31468" y="17384"/>
                  </a:cubicBezTo>
                  <a:cubicBezTo>
                    <a:pt x="30490" y="17384"/>
                    <a:pt x="29488" y="17251"/>
                    <a:pt x="28498" y="17217"/>
                  </a:cubicBezTo>
                  <a:cubicBezTo>
                    <a:pt x="27243" y="17173"/>
                    <a:pt x="25987" y="17138"/>
                    <a:pt x="24733" y="17078"/>
                  </a:cubicBezTo>
                  <a:cubicBezTo>
                    <a:pt x="24460" y="17066"/>
                    <a:pt x="24187" y="17060"/>
                    <a:pt x="23913" y="17060"/>
                  </a:cubicBezTo>
                  <a:cubicBezTo>
                    <a:pt x="23079" y="17060"/>
                    <a:pt x="22244" y="17109"/>
                    <a:pt x="21425" y="17147"/>
                  </a:cubicBezTo>
                  <a:cubicBezTo>
                    <a:pt x="21323" y="17151"/>
                    <a:pt x="21222" y="17153"/>
                    <a:pt x="21121" y="17153"/>
                  </a:cubicBezTo>
                  <a:cubicBezTo>
                    <a:pt x="20449" y="17153"/>
                    <a:pt x="19781" y="17068"/>
                    <a:pt x="19108" y="17068"/>
                  </a:cubicBezTo>
                  <a:cubicBezTo>
                    <a:pt x="18789" y="17068"/>
                    <a:pt x="18469" y="17087"/>
                    <a:pt x="18147" y="17144"/>
                  </a:cubicBezTo>
                  <a:cubicBezTo>
                    <a:pt x="17726" y="17218"/>
                    <a:pt x="17296" y="17240"/>
                    <a:pt x="16863" y="17240"/>
                  </a:cubicBezTo>
                  <a:cubicBezTo>
                    <a:pt x="16333" y="17240"/>
                    <a:pt x="15797" y="17207"/>
                    <a:pt x="15269" y="17192"/>
                  </a:cubicBezTo>
                  <a:cubicBezTo>
                    <a:pt x="14023" y="17158"/>
                    <a:pt x="12778" y="17078"/>
                    <a:pt x="11534" y="17013"/>
                  </a:cubicBezTo>
                  <a:cubicBezTo>
                    <a:pt x="10132" y="16940"/>
                    <a:pt x="8723" y="16941"/>
                    <a:pt x="7337" y="16750"/>
                  </a:cubicBezTo>
                  <a:cubicBezTo>
                    <a:pt x="6873" y="16685"/>
                    <a:pt x="6381" y="16634"/>
                    <a:pt x="5929" y="16634"/>
                  </a:cubicBezTo>
                  <a:cubicBezTo>
                    <a:pt x="5762" y="16634"/>
                    <a:pt x="5601" y="16641"/>
                    <a:pt x="5448" y="16657"/>
                  </a:cubicBezTo>
                  <a:cubicBezTo>
                    <a:pt x="5361" y="16666"/>
                    <a:pt x="5277" y="16670"/>
                    <a:pt x="5195" y="16670"/>
                  </a:cubicBezTo>
                  <a:cubicBezTo>
                    <a:pt x="4049" y="16670"/>
                    <a:pt x="3344" y="15825"/>
                    <a:pt x="2443" y="15373"/>
                  </a:cubicBezTo>
                  <a:cubicBezTo>
                    <a:pt x="2140" y="15223"/>
                    <a:pt x="2202" y="14661"/>
                    <a:pt x="2152" y="14344"/>
                  </a:cubicBezTo>
                  <a:cubicBezTo>
                    <a:pt x="1763" y="11855"/>
                    <a:pt x="1449" y="9345"/>
                    <a:pt x="1608" y="6819"/>
                  </a:cubicBezTo>
                  <a:cubicBezTo>
                    <a:pt x="1743" y="4634"/>
                    <a:pt x="2138" y="4469"/>
                    <a:pt x="3748" y="3694"/>
                  </a:cubicBezTo>
                  <a:cubicBezTo>
                    <a:pt x="4916" y="3131"/>
                    <a:pt x="6259" y="3212"/>
                    <a:pt x="7331" y="2437"/>
                  </a:cubicBezTo>
                  <a:cubicBezTo>
                    <a:pt x="7378" y="2403"/>
                    <a:pt x="7423" y="2390"/>
                    <a:pt x="7470" y="2390"/>
                  </a:cubicBezTo>
                  <a:cubicBezTo>
                    <a:pt x="7591" y="2390"/>
                    <a:pt x="7724" y="2476"/>
                    <a:pt x="7927" y="2515"/>
                  </a:cubicBezTo>
                  <a:lnTo>
                    <a:pt x="7927" y="2515"/>
                  </a:lnTo>
                  <a:cubicBezTo>
                    <a:pt x="8470" y="2253"/>
                    <a:pt x="9213" y="2067"/>
                    <a:pt x="9852" y="1997"/>
                  </a:cubicBezTo>
                  <a:cubicBezTo>
                    <a:pt x="10776" y="1893"/>
                    <a:pt x="11742" y="1824"/>
                    <a:pt x="12691" y="1767"/>
                  </a:cubicBezTo>
                  <a:cubicBezTo>
                    <a:pt x="14687" y="1644"/>
                    <a:pt x="16681" y="1367"/>
                    <a:pt x="18679" y="1367"/>
                  </a:cubicBezTo>
                  <a:close/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3"/>
          <p:cNvGrpSpPr/>
          <p:nvPr/>
        </p:nvGrpSpPr>
        <p:grpSpPr>
          <a:xfrm>
            <a:off x="5514332" y="2048099"/>
            <a:ext cx="246675" cy="389726"/>
            <a:chOff x="5514332" y="2048099"/>
            <a:chExt cx="246675" cy="389726"/>
          </a:xfrm>
        </p:grpSpPr>
        <p:sp>
          <p:nvSpPr>
            <p:cNvPr id="926" name="Google Shape;926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4932" y="1139"/>
                  </a:moveTo>
                  <a:cubicBezTo>
                    <a:pt x="5431" y="1139"/>
                    <a:pt x="5959" y="1401"/>
                    <a:pt x="6277" y="1785"/>
                  </a:cubicBezTo>
                  <a:cubicBezTo>
                    <a:pt x="7128" y="2815"/>
                    <a:pt x="8047" y="3806"/>
                    <a:pt x="8651" y="5000"/>
                  </a:cubicBezTo>
                  <a:cubicBezTo>
                    <a:pt x="9161" y="6013"/>
                    <a:pt x="9853" y="6914"/>
                    <a:pt x="10385" y="7919"/>
                  </a:cubicBezTo>
                  <a:cubicBezTo>
                    <a:pt x="10818" y="8738"/>
                    <a:pt x="10964" y="9778"/>
                    <a:pt x="11759" y="10414"/>
                  </a:cubicBezTo>
                  <a:cubicBezTo>
                    <a:pt x="12059" y="10653"/>
                    <a:pt x="12078" y="11083"/>
                    <a:pt x="12181" y="11389"/>
                  </a:cubicBezTo>
                  <a:cubicBezTo>
                    <a:pt x="12854" y="13408"/>
                    <a:pt x="13820" y="15330"/>
                    <a:pt x="14125" y="17476"/>
                  </a:cubicBezTo>
                  <a:cubicBezTo>
                    <a:pt x="14268" y="18487"/>
                    <a:pt x="14575" y="19482"/>
                    <a:pt x="14743" y="20497"/>
                  </a:cubicBezTo>
                  <a:cubicBezTo>
                    <a:pt x="14772" y="20673"/>
                    <a:pt x="14792" y="20791"/>
                    <a:pt x="14914" y="20791"/>
                  </a:cubicBezTo>
                  <a:cubicBezTo>
                    <a:pt x="14984" y="20791"/>
                    <a:pt x="15087" y="20752"/>
                    <a:pt x="15245" y="20664"/>
                  </a:cubicBezTo>
                  <a:cubicBezTo>
                    <a:pt x="15919" y="20290"/>
                    <a:pt x="16636" y="19883"/>
                    <a:pt x="17454" y="19883"/>
                  </a:cubicBezTo>
                  <a:cubicBezTo>
                    <a:pt x="17616" y="19883"/>
                    <a:pt x="17783" y="19899"/>
                    <a:pt x="17954" y="19934"/>
                  </a:cubicBezTo>
                  <a:cubicBezTo>
                    <a:pt x="18504" y="20048"/>
                    <a:pt x="18122" y="20374"/>
                    <a:pt x="18148" y="20622"/>
                  </a:cubicBezTo>
                  <a:cubicBezTo>
                    <a:pt x="18353" y="20913"/>
                    <a:pt x="18269" y="21135"/>
                    <a:pt x="17983" y="21350"/>
                  </a:cubicBezTo>
                  <a:cubicBezTo>
                    <a:pt x="17821" y="21471"/>
                    <a:pt x="17758" y="21653"/>
                    <a:pt x="18052" y="21756"/>
                  </a:cubicBezTo>
                  <a:cubicBezTo>
                    <a:pt x="18227" y="21818"/>
                    <a:pt x="18080" y="21998"/>
                    <a:pt x="18053" y="22009"/>
                  </a:cubicBezTo>
                  <a:cubicBezTo>
                    <a:pt x="17403" y="22263"/>
                    <a:pt x="17501" y="22966"/>
                    <a:pt x="17339" y="23427"/>
                  </a:cubicBezTo>
                  <a:cubicBezTo>
                    <a:pt x="17163" y="23927"/>
                    <a:pt x="16701" y="24449"/>
                    <a:pt x="16970" y="25074"/>
                  </a:cubicBezTo>
                  <a:cubicBezTo>
                    <a:pt x="16987" y="25119"/>
                    <a:pt x="17000" y="25164"/>
                    <a:pt x="17009" y="25211"/>
                  </a:cubicBezTo>
                  <a:cubicBezTo>
                    <a:pt x="16219" y="25321"/>
                    <a:pt x="16700" y="26245"/>
                    <a:pt x="16154" y="26549"/>
                  </a:cubicBezTo>
                  <a:cubicBezTo>
                    <a:pt x="15958" y="26658"/>
                    <a:pt x="15822" y="26916"/>
                    <a:pt x="15801" y="27225"/>
                  </a:cubicBezTo>
                  <a:cubicBezTo>
                    <a:pt x="15779" y="27535"/>
                    <a:pt x="15605" y="27832"/>
                    <a:pt x="15371" y="28100"/>
                  </a:cubicBezTo>
                  <a:cubicBezTo>
                    <a:pt x="15088" y="28423"/>
                    <a:pt x="14539" y="28591"/>
                    <a:pt x="14687" y="29238"/>
                  </a:cubicBezTo>
                  <a:cubicBezTo>
                    <a:pt x="14723" y="29401"/>
                    <a:pt x="14281" y="29532"/>
                    <a:pt x="13876" y="29532"/>
                  </a:cubicBezTo>
                  <a:cubicBezTo>
                    <a:pt x="13646" y="29532"/>
                    <a:pt x="13427" y="29489"/>
                    <a:pt x="13316" y="29386"/>
                  </a:cubicBezTo>
                  <a:cubicBezTo>
                    <a:pt x="12990" y="29084"/>
                    <a:pt x="12647" y="28764"/>
                    <a:pt x="12319" y="28498"/>
                  </a:cubicBezTo>
                  <a:cubicBezTo>
                    <a:pt x="11185" y="27577"/>
                    <a:pt x="10244" y="26465"/>
                    <a:pt x="9455" y="25295"/>
                  </a:cubicBezTo>
                  <a:cubicBezTo>
                    <a:pt x="8951" y="24548"/>
                    <a:pt x="8320" y="23789"/>
                    <a:pt x="8086" y="22854"/>
                  </a:cubicBezTo>
                  <a:cubicBezTo>
                    <a:pt x="8069" y="22778"/>
                    <a:pt x="8046" y="22702"/>
                    <a:pt x="8015" y="22629"/>
                  </a:cubicBezTo>
                  <a:cubicBezTo>
                    <a:pt x="7451" y="21378"/>
                    <a:pt x="7548" y="21011"/>
                    <a:pt x="8689" y="21011"/>
                  </a:cubicBezTo>
                  <a:cubicBezTo>
                    <a:pt x="8840" y="21011"/>
                    <a:pt x="9009" y="21018"/>
                    <a:pt x="9197" y="21029"/>
                  </a:cubicBezTo>
                  <a:cubicBezTo>
                    <a:pt x="9249" y="21033"/>
                    <a:pt x="9301" y="21034"/>
                    <a:pt x="9353" y="21034"/>
                  </a:cubicBezTo>
                  <a:cubicBezTo>
                    <a:pt x="9487" y="21034"/>
                    <a:pt x="9622" y="21026"/>
                    <a:pt x="9757" y="21026"/>
                  </a:cubicBezTo>
                  <a:cubicBezTo>
                    <a:pt x="10030" y="21026"/>
                    <a:pt x="10298" y="21059"/>
                    <a:pt x="10538" y="21260"/>
                  </a:cubicBezTo>
                  <a:cubicBezTo>
                    <a:pt x="10585" y="21299"/>
                    <a:pt x="10630" y="21316"/>
                    <a:pt x="10670" y="21316"/>
                  </a:cubicBezTo>
                  <a:cubicBezTo>
                    <a:pt x="10750" y="21316"/>
                    <a:pt x="10815" y="21251"/>
                    <a:pt x="10857" y="21162"/>
                  </a:cubicBezTo>
                  <a:cubicBezTo>
                    <a:pt x="11000" y="20860"/>
                    <a:pt x="11168" y="20555"/>
                    <a:pt x="11037" y="20205"/>
                  </a:cubicBezTo>
                  <a:cubicBezTo>
                    <a:pt x="10445" y="18610"/>
                    <a:pt x="9815" y="17024"/>
                    <a:pt x="9027" y="15518"/>
                  </a:cubicBezTo>
                  <a:cubicBezTo>
                    <a:pt x="8645" y="14787"/>
                    <a:pt x="8178" y="14068"/>
                    <a:pt x="7805" y="13346"/>
                  </a:cubicBezTo>
                  <a:cubicBezTo>
                    <a:pt x="7081" y="11952"/>
                    <a:pt x="6089" y="10789"/>
                    <a:pt x="5169" y="9554"/>
                  </a:cubicBezTo>
                  <a:cubicBezTo>
                    <a:pt x="4424" y="8555"/>
                    <a:pt x="3576" y="7648"/>
                    <a:pt x="2730" y="6736"/>
                  </a:cubicBezTo>
                  <a:cubicBezTo>
                    <a:pt x="2351" y="6326"/>
                    <a:pt x="2119" y="5812"/>
                    <a:pt x="1592" y="5492"/>
                  </a:cubicBezTo>
                  <a:cubicBezTo>
                    <a:pt x="1305" y="5318"/>
                    <a:pt x="1128" y="4798"/>
                    <a:pt x="1340" y="4341"/>
                  </a:cubicBezTo>
                  <a:cubicBezTo>
                    <a:pt x="1979" y="2948"/>
                    <a:pt x="3030" y="1959"/>
                    <a:pt x="4373" y="1268"/>
                  </a:cubicBezTo>
                  <a:cubicBezTo>
                    <a:pt x="4545" y="1179"/>
                    <a:pt x="4737" y="1139"/>
                    <a:pt x="4932" y="1139"/>
                  </a:cubicBezTo>
                  <a:close/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33"/>
          <p:cNvGrpSpPr/>
          <p:nvPr/>
        </p:nvGrpSpPr>
        <p:grpSpPr>
          <a:xfrm>
            <a:off x="5209525" y="2438138"/>
            <a:ext cx="897379" cy="927296"/>
            <a:chOff x="5209525" y="2438138"/>
            <a:chExt cx="897379" cy="927296"/>
          </a:xfrm>
        </p:grpSpPr>
        <p:grpSp>
          <p:nvGrpSpPr>
            <p:cNvPr id="929" name="Google Shape;929;p33"/>
            <p:cNvGrpSpPr/>
            <p:nvPr/>
          </p:nvGrpSpPr>
          <p:grpSpPr>
            <a:xfrm>
              <a:off x="5209525" y="2438138"/>
              <a:ext cx="897379" cy="927296"/>
              <a:chOff x="5083291" y="2437467"/>
              <a:chExt cx="897379" cy="927296"/>
            </a:xfrm>
          </p:grpSpPr>
          <p:sp>
            <p:nvSpPr>
              <p:cNvPr id="930" name="Google Shape;930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242" y="1689"/>
                    </a:moveTo>
                    <a:cubicBezTo>
                      <a:pt x="19738" y="3137"/>
                      <a:pt x="20271" y="4561"/>
                      <a:pt x="20654" y="6045"/>
                    </a:cubicBezTo>
                    <a:cubicBezTo>
                      <a:pt x="20853" y="6822"/>
                      <a:pt x="21020" y="7650"/>
                      <a:pt x="21315" y="8364"/>
                    </a:cubicBezTo>
                    <a:cubicBezTo>
                      <a:pt x="21645" y="9161"/>
                      <a:pt x="21749" y="10075"/>
                      <a:pt x="22325" y="10771"/>
                    </a:cubicBezTo>
                    <a:cubicBezTo>
                      <a:pt x="22472" y="10949"/>
                      <a:pt x="22580" y="11090"/>
                      <a:pt x="22755" y="11090"/>
                    </a:cubicBezTo>
                    <a:cubicBezTo>
                      <a:pt x="22861" y="11090"/>
                      <a:pt x="22992" y="11038"/>
                      <a:pt x="23171" y="10914"/>
                    </a:cubicBezTo>
                    <a:cubicBezTo>
                      <a:pt x="23660" y="10576"/>
                      <a:pt x="24335" y="10097"/>
                      <a:pt x="24764" y="10080"/>
                    </a:cubicBezTo>
                    <a:cubicBezTo>
                      <a:pt x="25582" y="10047"/>
                      <a:pt x="26082" y="9464"/>
                      <a:pt x="26785" y="9353"/>
                    </a:cubicBezTo>
                    <a:cubicBezTo>
                      <a:pt x="27561" y="9232"/>
                      <a:pt x="28194" y="8708"/>
                      <a:pt x="28946" y="8573"/>
                    </a:cubicBezTo>
                    <a:cubicBezTo>
                      <a:pt x="29723" y="8433"/>
                      <a:pt x="30503" y="8230"/>
                      <a:pt x="31248" y="8030"/>
                    </a:cubicBezTo>
                    <a:cubicBezTo>
                      <a:pt x="32088" y="7804"/>
                      <a:pt x="32926" y="7714"/>
                      <a:pt x="33759" y="7667"/>
                    </a:cubicBezTo>
                    <a:cubicBezTo>
                      <a:pt x="34651" y="7616"/>
                      <a:pt x="35552" y="7446"/>
                      <a:pt x="36443" y="7446"/>
                    </a:cubicBezTo>
                    <a:cubicBezTo>
                      <a:pt x="36799" y="7446"/>
                      <a:pt x="37153" y="7474"/>
                      <a:pt x="37505" y="7546"/>
                    </a:cubicBezTo>
                    <a:cubicBezTo>
                      <a:pt x="37586" y="7562"/>
                      <a:pt x="37664" y="7569"/>
                      <a:pt x="37739" y="7569"/>
                    </a:cubicBezTo>
                    <a:cubicBezTo>
                      <a:pt x="38074" y="7569"/>
                      <a:pt x="38360" y="7436"/>
                      <a:pt x="38697" y="7436"/>
                    </a:cubicBezTo>
                    <a:cubicBezTo>
                      <a:pt x="38761" y="7436"/>
                      <a:pt x="38827" y="7441"/>
                      <a:pt x="38895" y="7453"/>
                    </a:cubicBezTo>
                    <a:cubicBezTo>
                      <a:pt x="39361" y="7530"/>
                      <a:pt x="39831" y="7552"/>
                      <a:pt x="40303" y="7552"/>
                    </a:cubicBezTo>
                    <a:cubicBezTo>
                      <a:pt x="40907" y="7552"/>
                      <a:pt x="41515" y="7516"/>
                      <a:pt x="42122" y="7516"/>
                    </a:cubicBezTo>
                    <a:cubicBezTo>
                      <a:pt x="42591" y="7516"/>
                      <a:pt x="43059" y="7538"/>
                      <a:pt x="43525" y="7613"/>
                    </a:cubicBezTo>
                    <a:cubicBezTo>
                      <a:pt x="43631" y="7630"/>
                      <a:pt x="43707" y="7649"/>
                      <a:pt x="43792" y="7701"/>
                    </a:cubicBezTo>
                    <a:cubicBezTo>
                      <a:pt x="44352" y="8041"/>
                      <a:pt x="44905" y="8286"/>
                      <a:pt x="45564" y="8286"/>
                    </a:cubicBezTo>
                    <a:cubicBezTo>
                      <a:pt x="45706" y="8286"/>
                      <a:pt x="45853" y="8275"/>
                      <a:pt x="46006" y="8251"/>
                    </a:cubicBezTo>
                    <a:cubicBezTo>
                      <a:pt x="46061" y="8242"/>
                      <a:pt x="46117" y="8238"/>
                      <a:pt x="46174" y="8238"/>
                    </a:cubicBezTo>
                    <a:cubicBezTo>
                      <a:pt x="46645" y="8238"/>
                      <a:pt x="47160" y="8515"/>
                      <a:pt x="47594" y="8784"/>
                    </a:cubicBezTo>
                    <a:cubicBezTo>
                      <a:pt x="47734" y="8870"/>
                      <a:pt x="47878" y="8885"/>
                      <a:pt x="48025" y="8885"/>
                    </a:cubicBezTo>
                    <a:cubicBezTo>
                      <a:pt x="48098" y="8885"/>
                      <a:pt x="48173" y="8881"/>
                      <a:pt x="48247" y="8881"/>
                    </a:cubicBezTo>
                    <a:cubicBezTo>
                      <a:pt x="48361" y="8881"/>
                      <a:pt x="48477" y="8890"/>
                      <a:pt x="48591" y="8933"/>
                    </a:cubicBezTo>
                    <a:cubicBezTo>
                      <a:pt x="49556" y="9302"/>
                      <a:pt x="50547" y="9601"/>
                      <a:pt x="51535" y="9906"/>
                    </a:cubicBezTo>
                    <a:cubicBezTo>
                      <a:pt x="51703" y="9959"/>
                      <a:pt x="51805" y="9921"/>
                      <a:pt x="51899" y="10172"/>
                    </a:cubicBezTo>
                    <a:cubicBezTo>
                      <a:pt x="51985" y="10404"/>
                      <a:pt x="52178" y="10478"/>
                      <a:pt x="52397" y="10478"/>
                    </a:cubicBezTo>
                    <a:cubicBezTo>
                      <a:pt x="52535" y="10478"/>
                      <a:pt x="52683" y="10449"/>
                      <a:pt x="52821" y="10411"/>
                    </a:cubicBezTo>
                    <a:cubicBezTo>
                      <a:pt x="52918" y="10982"/>
                      <a:pt x="54036" y="10366"/>
                      <a:pt x="53859" y="11301"/>
                    </a:cubicBezTo>
                    <a:cubicBezTo>
                      <a:pt x="53846" y="11370"/>
                      <a:pt x="54192" y="11610"/>
                      <a:pt x="54318" y="11610"/>
                    </a:cubicBezTo>
                    <a:cubicBezTo>
                      <a:pt x="54329" y="11610"/>
                      <a:pt x="54338" y="11608"/>
                      <a:pt x="54346" y="11604"/>
                    </a:cubicBezTo>
                    <a:cubicBezTo>
                      <a:pt x="54462" y="11544"/>
                      <a:pt x="54561" y="11519"/>
                      <a:pt x="54650" y="11519"/>
                    </a:cubicBezTo>
                    <a:cubicBezTo>
                      <a:pt x="55125" y="11519"/>
                      <a:pt x="55259" y="12256"/>
                      <a:pt x="55715" y="12256"/>
                    </a:cubicBezTo>
                    <a:cubicBezTo>
                      <a:pt x="55745" y="12256"/>
                      <a:pt x="55777" y="12252"/>
                      <a:pt x="55811" y="12245"/>
                    </a:cubicBezTo>
                    <a:cubicBezTo>
                      <a:pt x="55869" y="12558"/>
                      <a:pt x="55976" y="12673"/>
                      <a:pt x="56138" y="12673"/>
                    </a:cubicBezTo>
                    <a:cubicBezTo>
                      <a:pt x="56257" y="12673"/>
                      <a:pt x="56404" y="12612"/>
                      <a:pt x="56584" y="12521"/>
                    </a:cubicBezTo>
                    <a:cubicBezTo>
                      <a:pt x="56631" y="12497"/>
                      <a:pt x="56673" y="12487"/>
                      <a:pt x="56710" y="12487"/>
                    </a:cubicBezTo>
                    <a:cubicBezTo>
                      <a:pt x="56927" y="12487"/>
                      <a:pt x="56972" y="12846"/>
                      <a:pt x="56936" y="12947"/>
                    </a:cubicBezTo>
                    <a:cubicBezTo>
                      <a:pt x="56797" y="13330"/>
                      <a:pt x="57168" y="13552"/>
                      <a:pt x="57273" y="13558"/>
                    </a:cubicBezTo>
                    <a:cubicBezTo>
                      <a:pt x="58390" y="13630"/>
                      <a:pt x="58642" y="14820"/>
                      <a:pt x="59490" y="15218"/>
                    </a:cubicBezTo>
                    <a:cubicBezTo>
                      <a:pt x="59753" y="15341"/>
                      <a:pt x="59792" y="15832"/>
                      <a:pt x="60157" y="15832"/>
                    </a:cubicBezTo>
                    <a:cubicBezTo>
                      <a:pt x="60241" y="15832"/>
                      <a:pt x="60342" y="15806"/>
                      <a:pt x="60467" y="15744"/>
                    </a:cubicBezTo>
                    <a:cubicBezTo>
                      <a:pt x="60474" y="15740"/>
                      <a:pt x="60481" y="15739"/>
                      <a:pt x="60487" y="15739"/>
                    </a:cubicBezTo>
                    <a:cubicBezTo>
                      <a:pt x="60616" y="15739"/>
                      <a:pt x="60652" y="16392"/>
                      <a:pt x="61108" y="16593"/>
                    </a:cubicBezTo>
                    <a:cubicBezTo>
                      <a:pt x="61427" y="16735"/>
                      <a:pt x="61715" y="17278"/>
                      <a:pt x="61945" y="17674"/>
                    </a:cubicBezTo>
                    <a:cubicBezTo>
                      <a:pt x="62180" y="18080"/>
                      <a:pt x="62240" y="18589"/>
                      <a:pt x="62855" y="18623"/>
                    </a:cubicBezTo>
                    <a:cubicBezTo>
                      <a:pt x="62933" y="18628"/>
                      <a:pt x="63029" y="18746"/>
                      <a:pt x="63074" y="18833"/>
                    </a:cubicBezTo>
                    <a:cubicBezTo>
                      <a:pt x="64236" y="21077"/>
                      <a:pt x="65641" y="23174"/>
                      <a:pt x="66946" y="25331"/>
                    </a:cubicBezTo>
                    <a:cubicBezTo>
                      <a:pt x="67206" y="25760"/>
                      <a:pt x="67355" y="26275"/>
                      <a:pt x="67475" y="26770"/>
                    </a:cubicBezTo>
                    <a:cubicBezTo>
                      <a:pt x="67870" y="28399"/>
                      <a:pt x="68326" y="30012"/>
                      <a:pt x="68693" y="31650"/>
                    </a:cubicBezTo>
                    <a:cubicBezTo>
                      <a:pt x="68972" y="32896"/>
                      <a:pt x="69252" y="34162"/>
                      <a:pt x="69266" y="35394"/>
                    </a:cubicBezTo>
                    <a:cubicBezTo>
                      <a:pt x="69277" y="36424"/>
                      <a:pt x="69384" y="37480"/>
                      <a:pt x="69245" y="38552"/>
                    </a:cubicBezTo>
                    <a:cubicBezTo>
                      <a:pt x="69129" y="39473"/>
                      <a:pt x="68909" y="40511"/>
                      <a:pt x="69177" y="41505"/>
                    </a:cubicBezTo>
                    <a:cubicBezTo>
                      <a:pt x="69247" y="41763"/>
                      <a:pt x="69129" y="42080"/>
                      <a:pt x="69071" y="42367"/>
                    </a:cubicBezTo>
                    <a:cubicBezTo>
                      <a:pt x="68772" y="43872"/>
                      <a:pt x="68589" y="45416"/>
                      <a:pt x="68132" y="46872"/>
                    </a:cubicBezTo>
                    <a:cubicBezTo>
                      <a:pt x="67428" y="49113"/>
                      <a:pt x="66756" y="51363"/>
                      <a:pt x="65471" y="53402"/>
                    </a:cubicBezTo>
                    <a:cubicBezTo>
                      <a:pt x="64683" y="54656"/>
                      <a:pt x="63949" y="55983"/>
                      <a:pt x="63102" y="57179"/>
                    </a:cubicBezTo>
                    <a:cubicBezTo>
                      <a:pt x="62261" y="58369"/>
                      <a:pt x="61548" y="59657"/>
                      <a:pt x="60486" y="60757"/>
                    </a:cubicBezTo>
                    <a:cubicBezTo>
                      <a:pt x="59227" y="62059"/>
                      <a:pt x="57807" y="63143"/>
                      <a:pt x="56466" y="64319"/>
                    </a:cubicBezTo>
                    <a:cubicBezTo>
                      <a:pt x="56077" y="64660"/>
                      <a:pt x="55445" y="64984"/>
                      <a:pt x="54960" y="65279"/>
                    </a:cubicBezTo>
                    <a:cubicBezTo>
                      <a:pt x="54316" y="65670"/>
                      <a:pt x="53643" y="66107"/>
                      <a:pt x="52978" y="66469"/>
                    </a:cubicBezTo>
                    <a:cubicBezTo>
                      <a:pt x="51332" y="67368"/>
                      <a:pt x="49638" y="68188"/>
                      <a:pt x="47800" y="68667"/>
                    </a:cubicBezTo>
                    <a:cubicBezTo>
                      <a:pt x="47420" y="68767"/>
                      <a:pt x="46983" y="68849"/>
                      <a:pt x="46669" y="69265"/>
                    </a:cubicBezTo>
                    <a:cubicBezTo>
                      <a:pt x="46333" y="69708"/>
                      <a:pt x="45690" y="69720"/>
                      <a:pt x="45168" y="69870"/>
                    </a:cubicBezTo>
                    <a:cubicBezTo>
                      <a:pt x="43794" y="70265"/>
                      <a:pt x="42374" y="70492"/>
                      <a:pt x="41047" y="71047"/>
                    </a:cubicBezTo>
                    <a:cubicBezTo>
                      <a:pt x="40976" y="71077"/>
                      <a:pt x="40912" y="71089"/>
                      <a:pt x="40853" y="71089"/>
                    </a:cubicBezTo>
                    <a:cubicBezTo>
                      <a:pt x="40731" y="71089"/>
                      <a:pt x="40629" y="71037"/>
                      <a:pt x="40529" y="70970"/>
                    </a:cubicBezTo>
                    <a:cubicBezTo>
                      <a:pt x="40418" y="70896"/>
                      <a:pt x="40271" y="70847"/>
                      <a:pt x="40158" y="70847"/>
                    </a:cubicBezTo>
                    <a:cubicBezTo>
                      <a:pt x="40091" y="70847"/>
                      <a:pt x="40036" y="70864"/>
                      <a:pt x="40006" y="70903"/>
                    </a:cubicBezTo>
                    <a:cubicBezTo>
                      <a:pt x="39692" y="71325"/>
                      <a:pt x="39188" y="71409"/>
                      <a:pt x="38775" y="71409"/>
                    </a:cubicBezTo>
                    <a:cubicBezTo>
                      <a:pt x="38618" y="71409"/>
                      <a:pt x="38475" y="71397"/>
                      <a:pt x="38360" y="71387"/>
                    </a:cubicBezTo>
                    <a:cubicBezTo>
                      <a:pt x="38324" y="71383"/>
                      <a:pt x="38289" y="71382"/>
                      <a:pt x="38254" y="71382"/>
                    </a:cubicBezTo>
                    <a:cubicBezTo>
                      <a:pt x="37835" y="71382"/>
                      <a:pt x="37455" y="71598"/>
                      <a:pt x="37017" y="71598"/>
                    </a:cubicBezTo>
                    <a:cubicBezTo>
                      <a:pt x="36833" y="71598"/>
                      <a:pt x="36638" y="71560"/>
                      <a:pt x="36425" y="71450"/>
                    </a:cubicBezTo>
                    <a:cubicBezTo>
                      <a:pt x="36205" y="71336"/>
                      <a:pt x="35945" y="71300"/>
                      <a:pt x="35665" y="71300"/>
                    </a:cubicBezTo>
                    <a:cubicBezTo>
                      <a:pt x="35167" y="71300"/>
                      <a:pt x="34605" y="71414"/>
                      <a:pt x="34090" y="71414"/>
                    </a:cubicBezTo>
                    <a:cubicBezTo>
                      <a:pt x="34058" y="71414"/>
                      <a:pt x="34026" y="71414"/>
                      <a:pt x="33994" y="71413"/>
                    </a:cubicBezTo>
                    <a:cubicBezTo>
                      <a:pt x="33921" y="71411"/>
                      <a:pt x="33848" y="71410"/>
                      <a:pt x="33775" y="71410"/>
                    </a:cubicBezTo>
                    <a:cubicBezTo>
                      <a:pt x="33508" y="71410"/>
                      <a:pt x="33241" y="71421"/>
                      <a:pt x="32976" y="71421"/>
                    </a:cubicBezTo>
                    <a:cubicBezTo>
                      <a:pt x="32463" y="71421"/>
                      <a:pt x="31955" y="71379"/>
                      <a:pt x="31466" y="71135"/>
                    </a:cubicBezTo>
                    <a:cubicBezTo>
                      <a:pt x="31374" y="71089"/>
                      <a:pt x="31260" y="71079"/>
                      <a:pt x="31155" y="71066"/>
                    </a:cubicBezTo>
                    <a:cubicBezTo>
                      <a:pt x="31135" y="71064"/>
                      <a:pt x="31116" y="71063"/>
                      <a:pt x="31098" y="71063"/>
                    </a:cubicBezTo>
                    <a:cubicBezTo>
                      <a:pt x="30792" y="71063"/>
                      <a:pt x="30518" y="71342"/>
                      <a:pt x="30208" y="71342"/>
                    </a:cubicBezTo>
                    <a:cubicBezTo>
                      <a:pt x="30090" y="71342"/>
                      <a:pt x="29966" y="71301"/>
                      <a:pt x="29834" y="71189"/>
                    </a:cubicBezTo>
                    <a:cubicBezTo>
                      <a:pt x="29656" y="71037"/>
                      <a:pt x="29459" y="70999"/>
                      <a:pt x="29255" y="70999"/>
                    </a:cubicBezTo>
                    <a:cubicBezTo>
                      <a:pt x="29053" y="70999"/>
                      <a:pt x="28844" y="71036"/>
                      <a:pt x="28638" y="71036"/>
                    </a:cubicBezTo>
                    <a:cubicBezTo>
                      <a:pt x="28515" y="71036"/>
                      <a:pt x="28394" y="71023"/>
                      <a:pt x="28275" y="70982"/>
                    </a:cubicBezTo>
                    <a:cubicBezTo>
                      <a:pt x="27771" y="70809"/>
                      <a:pt x="27217" y="70752"/>
                      <a:pt x="26691" y="70638"/>
                    </a:cubicBezTo>
                    <a:cubicBezTo>
                      <a:pt x="25022" y="70277"/>
                      <a:pt x="23314" y="70016"/>
                      <a:pt x="21752" y="69265"/>
                    </a:cubicBezTo>
                    <a:cubicBezTo>
                      <a:pt x="20525" y="68675"/>
                      <a:pt x="19245" y="68215"/>
                      <a:pt x="18084" y="67459"/>
                    </a:cubicBezTo>
                    <a:cubicBezTo>
                      <a:pt x="17050" y="66785"/>
                      <a:pt x="15937" y="66200"/>
                      <a:pt x="14989" y="65422"/>
                    </a:cubicBezTo>
                    <a:cubicBezTo>
                      <a:pt x="13648" y="64324"/>
                      <a:pt x="12316" y="63202"/>
                      <a:pt x="11194" y="61857"/>
                    </a:cubicBezTo>
                    <a:cubicBezTo>
                      <a:pt x="10529" y="61059"/>
                      <a:pt x="9796" y="60318"/>
                      <a:pt x="9079" y="59564"/>
                    </a:cubicBezTo>
                    <a:cubicBezTo>
                      <a:pt x="8760" y="59228"/>
                      <a:pt x="8533" y="58811"/>
                      <a:pt x="8304" y="58438"/>
                    </a:cubicBezTo>
                    <a:cubicBezTo>
                      <a:pt x="7728" y="57495"/>
                      <a:pt x="7108" y="56574"/>
                      <a:pt x="6585" y="55589"/>
                    </a:cubicBezTo>
                    <a:cubicBezTo>
                      <a:pt x="6148" y="54763"/>
                      <a:pt x="5880" y="53859"/>
                      <a:pt x="5347" y="53074"/>
                    </a:cubicBezTo>
                    <a:cubicBezTo>
                      <a:pt x="5082" y="52683"/>
                      <a:pt x="5073" y="52128"/>
                      <a:pt x="4903" y="51666"/>
                    </a:cubicBezTo>
                    <a:cubicBezTo>
                      <a:pt x="4427" y="50375"/>
                      <a:pt x="3759" y="49127"/>
                      <a:pt x="3486" y="47797"/>
                    </a:cubicBezTo>
                    <a:cubicBezTo>
                      <a:pt x="3256" y="46676"/>
                      <a:pt x="2895" y="45577"/>
                      <a:pt x="2811" y="44401"/>
                    </a:cubicBezTo>
                    <a:cubicBezTo>
                      <a:pt x="2749" y="43498"/>
                      <a:pt x="2674" y="42524"/>
                      <a:pt x="2231" y="41665"/>
                    </a:cubicBezTo>
                    <a:cubicBezTo>
                      <a:pt x="2071" y="41354"/>
                      <a:pt x="2131" y="40893"/>
                      <a:pt x="2178" y="40688"/>
                    </a:cubicBezTo>
                    <a:cubicBezTo>
                      <a:pt x="2368" y="39826"/>
                      <a:pt x="2044" y="39030"/>
                      <a:pt x="2052" y="38204"/>
                    </a:cubicBezTo>
                    <a:cubicBezTo>
                      <a:pt x="2058" y="37480"/>
                      <a:pt x="1760" y="36776"/>
                      <a:pt x="2181" y="36042"/>
                    </a:cubicBezTo>
                    <a:cubicBezTo>
                      <a:pt x="2298" y="35841"/>
                      <a:pt x="2189" y="35270"/>
                      <a:pt x="2064" y="35085"/>
                    </a:cubicBezTo>
                    <a:cubicBezTo>
                      <a:pt x="1688" y="34522"/>
                      <a:pt x="2397" y="34206"/>
                      <a:pt x="2229" y="33651"/>
                    </a:cubicBezTo>
                    <a:cubicBezTo>
                      <a:pt x="2088" y="33184"/>
                      <a:pt x="1840" y="32557"/>
                      <a:pt x="2203" y="32030"/>
                    </a:cubicBezTo>
                    <a:cubicBezTo>
                      <a:pt x="2690" y="31317"/>
                      <a:pt x="2309" y="30476"/>
                      <a:pt x="2575" y="29723"/>
                    </a:cubicBezTo>
                    <a:cubicBezTo>
                      <a:pt x="2684" y="29412"/>
                      <a:pt x="2951" y="28995"/>
                      <a:pt x="2488" y="28682"/>
                    </a:cubicBezTo>
                    <a:cubicBezTo>
                      <a:pt x="2326" y="28573"/>
                      <a:pt x="2391" y="28449"/>
                      <a:pt x="2545" y="28388"/>
                    </a:cubicBezTo>
                    <a:cubicBezTo>
                      <a:pt x="3063" y="28184"/>
                      <a:pt x="2892" y="27735"/>
                      <a:pt x="2993" y="27341"/>
                    </a:cubicBezTo>
                    <a:cubicBezTo>
                      <a:pt x="3354" y="25936"/>
                      <a:pt x="3381" y="24466"/>
                      <a:pt x="4012" y="23097"/>
                    </a:cubicBezTo>
                    <a:cubicBezTo>
                      <a:pt x="4323" y="22422"/>
                      <a:pt x="4497" y="21615"/>
                      <a:pt x="4735" y="20876"/>
                    </a:cubicBezTo>
                    <a:cubicBezTo>
                      <a:pt x="5051" y="19896"/>
                      <a:pt x="5527" y="18962"/>
                      <a:pt x="6016" y="18038"/>
                    </a:cubicBezTo>
                    <a:cubicBezTo>
                      <a:pt x="6798" y="16559"/>
                      <a:pt x="7383" y="14974"/>
                      <a:pt x="8159" y="13490"/>
                    </a:cubicBezTo>
                    <a:cubicBezTo>
                      <a:pt x="8708" y="12440"/>
                      <a:pt x="9437" y="11486"/>
                      <a:pt x="10065" y="10477"/>
                    </a:cubicBezTo>
                    <a:cubicBezTo>
                      <a:pt x="10964" y="9033"/>
                      <a:pt x="12058" y="7739"/>
                      <a:pt x="13207" y="6472"/>
                    </a:cubicBezTo>
                    <a:cubicBezTo>
                      <a:pt x="14242" y="5334"/>
                      <a:pt x="15343" y="4281"/>
                      <a:pt x="16539" y="3339"/>
                    </a:cubicBezTo>
                    <a:cubicBezTo>
                      <a:pt x="17356" y="2697"/>
                      <a:pt x="18318" y="2243"/>
                      <a:pt x="19242" y="1689"/>
                    </a:cubicBezTo>
                    <a:close/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33"/>
            <p:cNvGrpSpPr/>
            <p:nvPr/>
          </p:nvGrpSpPr>
          <p:grpSpPr>
            <a:xfrm>
              <a:off x="5422732" y="2608268"/>
              <a:ext cx="449535" cy="641782"/>
              <a:chOff x="5296498" y="2608268"/>
              <a:chExt cx="449535" cy="641782"/>
            </a:xfrm>
          </p:grpSpPr>
          <p:sp>
            <p:nvSpPr>
              <p:cNvPr id="933" name="Google Shape;933;p33"/>
              <p:cNvSpPr/>
              <p:nvPr/>
            </p:nvSpPr>
            <p:spPr>
              <a:xfrm>
                <a:off x="5296498" y="2695175"/>
                <a:ext cx="449535" cy="451490"/>
              </a:xfrm>
              <a:custGeom>
                <a:avLst/>
                <a:gdLst/>
                <a:ahLst/>
                <a:cxnLst/>
                <a:rect l="l" t="t" r="r" b="b"/>
                <a:pathLst>
                  <a:path w="35642" h="35797" extrusionOk="0">
                    <a:moveTo>
                      <a:pt x="19567" y="869"/>
                    </a:moveTo>
                    <a:cubicBezTo>
                      <a:pt x="20117" y="869"/>
                      <a:pt x="20387" y="1246"/>
                      <a:pt x="20393" y="2075"/>
                    </a:cubicBezTo>
                    <a:cubicBezTo>
                      <a:pt x="20245" y="2531"/>
                      <a:pt x="20384" y="3075"/>
                      <a:pt x="20432" y="3620"/>
                    </a:cubicBezTo>
                    <a:cubicBezTo>
                      <a:pt x="20471" y="4083"/>
                      <a:pt x="20602" y="4511"/>
                      <a:pt x="21144" y="4612"/>
                    </a:cubicBezTo>
                    <a:cubicBezTo>
                      <a:pt x="22602" y="4883"/>
                      <a:pt x="23831" y="5693"/>
                      <a:pt x="25133" y="6322"/>
                    </a:cubicBezTo>
                    <a:cubicBezTo>
                      <a:pt x="25366" y="6434"/>
                      <a:pt x="25554" y="6520"/>
                      <a:pt x="25751" y="6520"/>
                    </a:cubicBezTo>
                    <a:cubicBezTo>
                      <a:pt x="25920" y="6520"/>
                      <a:pt x="26096" y="6458"/>
                      <a:pt x="26314" y="6297"/>
                    </a:cubicBezTo>
                    <a:cubicBezTo>
                      <a:pt x="26920" y="5849"/>
                      <a:pt x="27697" y="5639"/>
                      <a:pt x="28366" y="5266"/>
                    </a:cubicBezTo>
                    <a:cubicBezTo>
                      <a:pt x="28522" y="5179"/>
                      <a:pt x="28664" y="5142"/>
                      <a:pt x="28792" y="5142"/>
                    </a:cubicBezTo>
                    <a:cubicBezTo>
                      <a:pt x="29084" y="5142"/>
                      <a:pt x="29309" y="5332"/>
                      <a:pt x="29486" y="5563"/>
                    </a:cubicBezTo>
                    <a:cubicBezTo>
                      <a:pt x="29929" y="6142"/>
                      <a:pt x="30259" y="6807"/>
                      <a:pt x="30690" y="7398"/>
                    </a:cubicBezTo>
                    <a:cubicBezTo>
                      <a:pt x="31051" y="7893"/>
                      <a:pt x="30911" y="8326"/>
                      <a:pt x="30579" y="8699"/>
                    </a:cubicBezTo>
                    <a:cubicBezTo>
                      <a:pt x="30276" y="9043"/>
                      <a:pt x="29915" y="9377"/>
                      <a:pt x="29511" y="9583"/>
                    </a:cubicBezTo>
                    <a:cubicBezTo>
                      <a:pt x="29021" y="9830"/>
                      <a:pt x="29044" y="10199"/>
                      <a:pt x="29150" y="10575"/>
                    </a:cubicBezTo>
                    <a:cubicBezTo>
                      <a:pt x="29363" y="11329"/>
                      <a:pt x="29612" y="12078"/>
                      <a:pt x="29896" y="12807"/>
                    </a:cubicBezTo>
                    <a:cubicBezTo>
                      <a:pt x="30007" y="13090"/>
                      <a:pt x="30271" y="13293"/>
                      <a:pt x="30575" y="13422"/>
                    </a:cubicBezTo>
                    <a:cubicBezTo>
                      <a:pt x="31534" y="13829"/>
                      <a:pt x="32483" y="14262"/>
                      <a:pt x="33446" y="14662"/>
                    </a:cubicBezTo>
                    <a:cubicBezTo>
                      <a:pt x="33656" y="14749"/>
                      <a:pt x="33681" y="14873"/>
                      <a:pt x="33742" y="15063"/>
                    </a:cubicBezTo>
                    <a:cubicBezTo>
                      <a:pt x="34083" y="16125"/>
                      <a:pt x="33978" y="17252"/>
                      <a:pt x="34255" y="18328"/>
                    </a:cubicBezTo>
                    <a:cubicBezTo>
                      <a:pt x="34344" y="18672"/>
                      <a:pt x="34261" y="19132"/>
                      <a:pt x="33605" y="19314"/>
                    </a:cubicBezTo>
                    <a:cubicBezTo>
                      <a:pt x="32734" y="19556"/>
                      <a:pt x="31945" y="20103"/>
                      <a:pt x="31122" y="20518"/>
                    </a:cubicBezTo>
                    <a:cubicBezTo>
                      <a:pt x="30645" y="20758"/>
                      <a:pt x="30698" y="21274"/>
                      <a:pt x="30508" y="21668"/>
                    </a:cubicBezTo>
                    <a:cubicBezTo>
                      <a:pt x="29694" y="23351"/>
                      <a:pt x="29595" y="24952"/>
                      <a:pt x="30808" y="26532"/>
                    </a:cubicBezTo>
                    <a:cubicBezTo>
                      <a:pt x="31058" y="26859"/>
                      <a:pt x="31096" y="27388"/>
                      <a:pt x="31332" y="27789"/>
                    </a:cubicBezTo>
                    <a:cubicBezTo>
                      <a:pt x="31581" y="28216"/>
                      <a:pt x="31132" y="28317"/>
                      <a:pt x="30936" y="28443"/>
                    </a:cubicBezTo>
                    <a:cubicBezTo>
                      <a:pt x="30156" y="28947"/>
                      <a:pt x="29302" y="29345"/>
                      <a:pt x="28807" y="30199"/>
                    </a:cubicBezTo>
                    <a:cubicBezTo>
                      <a:pt x="28685" y="30410"/>
                      <a:pt x="28532" y="30510"/>
                      <a:pt x="28375" y="30510"/>
                    </a:cubicBezTo>
                    <a:cubicBezTo>
                      <a:pt x="28232" y="30510"/>
                      <a:pt x="28087" y="30428"/>
                      <a:pt x="27958" y="30274"/>
                    </a:cubicBezTo>
                    <a:cubicBezTo>
                      <a:pt x="27526" y="29753"/>
                      <a:pt x="26889" y="29622"/>
                      <a:pt x="26336" y="29345"/>
                    </a:cubicBezTo>
                    <a:cubicBezTo>
                      <a:pt x="26226" y="29290"/>
                      <a:pt x="26124" y="29268"/>
                      <a:pt x="26028" y="29268"/>
                    </a:cubicBezTo>
                    <a:cubicBezTo>
                      <a:pt x="25618" y="29268"/>
                      <a:pt x="25303" y="29678"/>
                      <a:pt x="24926" y="29809"/>
                    </a:cubicBezTo>
                    <a:cubicBezTo>
                      <a:pt x="23770" y="30208"/>
                      <a:pt x="22681" y="30804"/>
                      <a:pt x="21524" y="31201"/>
                    </a:cubicBezTo>
                    <a:cubicBezTo>
                      <a:pt x="20911" y="31409"/>
                      <a:pt x="20600" y="31730"/>
                      <a:pt x="20723" y="32308"/>
                    </a:cubicBezTo>
                    <a:cubicBezTo>
                      <a:pt x="20805" y="32693"/>
                      <a:pt x="20695" y="33041"/>
                      <a:pt x="20710" y="33405"/>
                    </a:cubicBezTo>
                    <a:cubicBezTo>
                      <a:pt x="20739" y="34065"/>
                      <a:pt x="20339" y="34397"/>
                      <a:pt x="19730" y="34397"/>
                    </a:cubicBezTo>
                    <a:cubicBezTo>
                      <a:pt x="19615" y="34397"/>
                      <a:pt x="19493" y="34386"/>
                      <a:pt x="19365" y="34362"/>
                    </a:cubicBezTo>
                    <a:cubicBezTo>
                      <a:pt x="19307" y="34351"/>
                      <a:pt x="19251" y="34346"/>
                      <a:pt x="19195" y="34346"/>
                    </a:cubicBezTo>
                    <a:cubicBezTo>
                      <a:pt x="18749" y="34346"/>
                      <a:pt x="18350" y="34655"/>
                      <a:pt x="17915" y="34763"/>
                    </a:cubicBezTo>
                    <a:cubicBezTo>
                      <a:pt x="17650" y="34830"/>
                      <a:pt x="17416" y="34866"/>
                      <a:pt x="17213" y="34866"/>
                    </a:cubicBezTo>
                    <a:cubicBezTo>
                      <a:pt x="16641" y="34866"/>
                      <a:pt x="16312" y="34573"/>
                      <a:pt x="16201" y="33827"/>
                    </a:cubicBezTo>
                    <a:cubicBezTo>
                      <a:pt x="16093" y="33099"/>
                      <a:pt x="15599" y="32508"/>
                      <a:pt x="15585" y="31747"/>
                    </a:cubicBezTo>
                    <a:cubicBezTo>
                      <a:pt x="15582" y="31633"/>
                      <a:pt x="15386" y="31249"/>
                      <a:pt x="15023" y="31114"/>
                    </a:cubicBezTo>
                    <a:cubicBezTo>
                      <a:pt x="14161" y="30795"/>
                      <a:pt x="13369" y="30283"/>
                      <a:pt x="12528" y="29933"/>
                    </a:cubicBezTo>
                    <a:cubicBezTo>
                      <a:pt x="12180" y="29788"/>
                      <a:pt x="11820" y="29717"/>
                      <a:pt x="11461" y="29717"/>
                    </a:cubicBezTo>
                    <a:cubicBezTo>
                      <a:pt x="10863" y="29717"/>
                      <a:pt x="10265" y="29914"/>
                      <a:pt x="9718" y="30299"/>
                    </a:cubicBezTo>
                    <a:cubicBezTo>
                      <a:pt x="9524" y="30437"/>
                      <a:pt x="9302" y="30540"/>
                      <a:pt x="9112" y="30683"/>
                    </a:cubicBezTo>
                    <a:cubicBezTo>
                      <a:pt x="8605" y="31064"/>
                      <a:pt x="8250" y="31259"/>
                      <a:pt x="7917" y="31259"/>
                    </a:cubicBezTo>
                    <a:cubicBezTo>
                      <a:pt x="7550" y="31259"/>
                      <a:pt x="7209" y="31022"/>
                      <a:pt x="6721" y="30540"/>
                    </a:cubicBezTo>
                    <a:cubicBezTo>
                      <a:pt x="6316" y="30141"/>
                      <a:pt x="5892" y="29762"/>
                      <a:pt x="5461" y="29392"/>
                    </a:cubicBezTo>
                    <a:cubicBezTo>
                      <a:pt x="5192" y="29161"/>
                      <a:pt x="5240" y="28941"/>
                      <a:pt x="5422" y="28706"/>
                    </a:cubicBezTo>
                    <a:cubicBezTo>
                      <a:pt x="5831" y="28174"/>
                      <a:pt x="5851" y="27516"/>
                      <a:pt x="6050" y="26921"/>
                    </a:cubicBezTo>
                    <a:cubicBezTo>
                      <a:pt x="6463" y="25697"/>
                      <a:pt x="5815" y="24793"/>
                      <a:pt x="5562" y="23732"/>
                    </a:cubicBezTo>
                    <a:cubicBezTo>
                      <a:pt x="5358" y="22881"/>
                      <a:pt x="4818" y="22074"/>
                      <a:pt x="4994" y="21119"/>
                    </a:cubicBezTo>
                    <a:cubicBezTo>
                      <a:pt x="5059" y="20761"/>
                      <a:pt x="4772" y="20392"/>
                      <a:pt x="4462" y="20346"/>
                    </a:cubicBezTo>
                    <a:cubicBezTo>
                      <a:pt x="3658" y="20224"/>
                      <a:pt x="3042" y="19664"/>
                      <a:pt x="2245" y="19524"/>
                    </a:cubicBezTo>
                    <a:cubicBezTo>
                      <a:pt x="1544" y="19403"/>
                      <a:pt x="974" y="17963"/>
                      <a:pt x="1268" y="17166"/>
                    </a:cubicBezTo>
                    <a:cubicBezTo>
                      <a:pt x="1346" y="16956"/>
                      <a:pt x="1360" y="16763"/>
                      <a:pt x="1373" y="16559"/>
                    </a:cubicBezTo>
                    <a:cubicBezTo>
                      <a:pt x="1446" y="15203"/>
                      <a:pt x="1447" y="15209"/>
                      <a:pt x="2734" y="14767"/>
                    </a:cubicBezTo>
                    <a:cubicBezTo>
                      <a:pt x="2857" y="14725"/>
                      <a:pt x="2982" y="14712"/>
                      <a:pt x="3108" y="14712"/>
                    </a:cubicBezTo>
                    <a:cubicBezTo>
                      <a:pt x="3302" y="14712"/>
                      <a:pt x="3498" y="14742"/>
                      <a:pt x="3693" y="14742"/>
                    </a:cubicBezTo>
                    <a:cubicBezTo>
                      <a:pt x="3873" y="14742"/>
                      <a:pt x="4053" y="14716"/>
                      <a:pt x="4229" y="14616"/>
                    </a:cubicBezTo>
                    <a:cubicBezTo>
                      <a:pt x="4551" y="14433"/>
                      <a:pt x="4919" y="14347"/>
                      <a:pt x="5311" y="14319"/>
                    </a:cubicBezTo>
                    <a:cubicBezTo>
                      <a:pt x="5909" y="14277"/>
                      <a:pt x="5630" y="13739"/>
                      <a:pt x="5767" y="13425"/>
                    </a:cubicBezTo>
                    <a:cubicBezTo>
                      <a:pt x="6004" y="12876"/>
                      <a:pt x="6033" y="12249"/>
                      <a:pt x="6441" y="11757"/>
                    </a:cubicBezTo>
                    <a:cubicBezTo>
                      <a:pt x="6771" y="11356"/>
                      <a:pt x="6746" y="10927"/>
                      <a:pt x="6442" y="10457"/>
                    </a:cubicBezTo>
                    <a:cubicBezTo>
                      <a:pt x="5971" y="9726"/>
                      <a:pt x="5388" y="9083"/>
                      <a:pt x="4784" y="8487"/>
                    </a:cubicBezTo>
                    <a:cubicBezTo>
                      <a:pt x="4272" y="7979"/>
                      <a:pt x="4428" y="7582"/>
                      <a:pt x="4734" y="7178"/>
                    </a:cubicBezTo>
                    <a:cubicBezTo>
                      <a:pt x="5176" y="6594"/>
                      <a:pt x="5778" y="6162"/>
                      <a:pt x="6232" y="5560"/>
                    </a:cubicBezTo>
                    <a:cubicBezTo>
                      <a:pt x="6374" y="5372"/>
                      <a:pt x="6538" y="5299"/>
                      <a:pt x="6706" y="5299"/>
                    </a:cubicBezTo>
                    <a:cubicBezTo>
                      <a:pt x="7059" y="5299"/>
                      <a:pt x="7435" y="5617"/>
                      <a:pt x="7685" y="5860"/>
                    </a:cubicBezTo>
                    <a:cubicBezTo>
                      <a:pt x="8166" y="6328"/>
                      <a:pt x="8947" y="6319"/>
                      <a:pt x="9292" y="6960"/>
                    </a:cubicBezTo>
                    <a:cubicBezTo>
                      <a:pt x="9307" y="6988"/>
                      <a:pt x="9392" y="7004"/>
                      <a:pt x="9467" y="7004"/>
                    </a:cubicBezTo>
                    <a:cubicBezTo>
                      <a:pt x="9523" y="7004"/>
                      <a:pt x="9573" y="6995"/>
                      <a:pt x="9588" y="6975"/>
                    </a:cubicBezTo>
                    <a:cubicBezTo>
                      <a:pt x="10173" y="6185"/>
                      <a:pt x="11386" y="6446"/>
                      <a:pt x="11915" y="5571"/>
                    </a:cubicBezTo>
                    <a:cubicBezTo>
                      <a:pt x="11952" y="5510"/>
                      <a:pt x="12021" y="5496"/>
                      <a:pt x="12085" y="5496"/>
                    </a:cubicBezTo>
                    <a:cubicBezTo>
                      <a:pt x="12146" y="5496"/>
                      <a:pt x="12202" y="5509"/>
                      <a:pt x="12225" y="5509"/>
                    </a:cubicBezTo>
                    <a:cubicBezTo>
                      <a:pt x="12229" y="5509"/>
                      <a:pt x="12232" y="5508"/>
                      <a:pt x="12234" y="5507"/>
                    </a:cubicBezTo>
                    <a:cubicBezTo>
                      <a:pt x="12741" y="5068"/>
                      <a:pt x="13438" y="5062"/>
                      <a:pt x="14015" y="4745"/>
                    </a:cubicBezTo>
                    <a:cubicBezTo>
                      <a:pt x="14570" y="4441"/>
                      <a:pt x="15339" y="4508"/>
                      <a:pt x="15498" y="3691"/>
                    </a:cubicBezTo>
                    <a:cubicBezTo>
                      <a:pt x="15644" y="2931"/>
                      <a:pt x="15998" y="2263"/>
                      <a:pt x="16264" y="1556"/>
                    </a:cubicBezTo>
                    <a:cubicBezTo>
                      <a:pt x="16447" y="1071"/>
                      <a:pt x="16735" y="931"/>
                      <a:pt x="17039" y="931"/>
                    </a:cubicBezTo>
                    <a:cubicBezTo>
                      <a:pt x="17187" y="931"/>
                      <a:pt x="17340" y="965"/>
                      <a:pt x="17486" y="1008"/>
                    </a:cubicBezTo>
                    <a:cubicBezTo>
                      <a:pt x="17704" y="1072"/>
                      <a:pt x="17913" y="1098"/>
                      <a:pt x="18116" y="1098"/>
                    </a:cubicBezTo>
                    <a:cubicBezTo>
                      <a:pt x="18448" y="1098"/>
                      <a:pt x="18767" y="1029"/>
                      <a:pt x="19093" y="941"/>
                    </a:cubicBezTo>
                    <a:cubicBezTo>
                      <a:pt x="19269" y="893"/>
                      <a:pt x="19427" y="869"/>
                      <a:pt x="19567" y="869"/>
                    </a:cubicBezTo>
                    <a:close/>
                    <a:moveTo>
                      <a:pt x="19696" y="1"/>
                    </a:moveTo>
                    <a:cubicBezTo>
                      <a:pt x="19195" y="1"/>
                      <a:pt x="18694" y="53"/>
                      <a:pt x="18188" y="53"/>
                    </a:cubicBezTo>
                    <a:cubicBezTo>
                      <a:pt x="18034" y="53"/>
                      <a:pt x="17880" y="48"/>
                      <a:pt x="17725" y="36"/>
                    </a:cubicBezTo>
                    <a:cubicBezTo>
                      <a:pt x="17585" y="24"/>
                      <a:pt x="17449" y="19"/>
                      <a:pt x="17317" y="19"/>
                    </a:cubicBezTo>
                    <a:cubicBezTo>
                      <a:pt x="16047" y="19"/>
                      <a:pt x="15151" y="563"/>
                      <a:pt x="14872" y="2094"/>
                    </a:cubicBezTo>
                    <a:cubicBezTo>
                      <a:pt x="14759" y="2718"/>
                      <a:pt x="14667" y="3579"/>
                      <a:pt x="13774" y="3824"/>
                    </a:cubicBezTo>
                    <a:cubicBezTo>
                      <a:pt x="13245" y="3968"/>
                      <a:pt x="12749" y="4256"/>
                      <a:pt x="12256" y="4418"/>
                    </a:cubicBezTo>
                    <a:cubicBezTo>
                      <a:pt x="11470" y="4676"/>
                      <a:pt x="11000" y="5409"/>
                      <a:pt x="10180" y="5555"/>
                    </a:cubicBezTo>
                    <a:cubicBezTo>
                      <a:pt x="9866" y="5611"/>
                      <a:pt x="9771" y="5944"/>
                      <a:pt x="9700" y="6345"/>
                    </a:cubicBezTo>
                    <a:cubicBezTo>
                      <a:pt x="9505" y="6084"/>
                      <a:pt x="9389" y="5941"/>
                      <a:pt x="9288" y="5790"/>
                    </a:cubicBezTo>
                    <a:cubicBezTo>
                      <a:pt x="8847" y="5129"/>
                      <a:pt x="8376" y="4494"/>
                      <a:pt x="7584" y="4231"/>
                    </a:cubicBezTo>
                    <a:cubicBezTo>
                      <a:pt x="7282" y="4131"/>
                      <a:pt x="6902" y="4017"/>
                      <a:pt x="6583" y="4017"/>
                    </a:cubicBezTo>
                    <a:cubicBezTo>
                      <a:pt x="6368" y="4017"/>
                      <a:pt x="6180" y="4069"/>
                      <a:pt x="6064" y="4213"/>
                    </a:cubicBezTo>
                    <a:cubicBezTo>
                      <a:pt x="5490" y="4923"/>
                      <a:pt x="4678" y="5396"/>
                      <a:pt x="4196" y="6163"/>
                    </a:cubicBezTo>
                    <a:cubicBezTo>
                      <a:pt x="3770" y="6843"/>
                      <a:pt x="3087" y="7363"/>
                      <a:pt x="3420" y="8444"/>
                    </a:cubicBezTo>
                    <a:cubicBezTo>
                      <a:pt x="3636" y="9144"/>
                      <a:pt x="4280" y="9268"/>
                      <a:pt x="4521" y="9839"/>
                    </a:cubicBezTo>
                    <a:cubicBezTo>
                      <a:pt x="4730" y="10326"/>
                      <a:pt x="5321" y="10647"/>
                      <a:pt x="5341" y="11228"/>
                    </a:cubicBezTo>
                    <a:cubicBezTo>
                      <a:pt x="5389" y="12679"/>
                      <a:pt x="4431" y="13695"/>
                      <a:pt x="3014" y="13695"/>
                    </a:cubicBezTo>
                    <a:cubicBezTo>
                      <a:pt x="2972" y="13695"/>
                      <a:pt x="2930" y="13694"/>
                      <a:pt x="2888" y="13692"/>
                    </a:cubicBezTo>
                    <a:cubicBezTo>
                      <a:pt x="2838" y="13690"/>
                      <a:pt x="2790" y="13689"/>
                      <a:pt x="2742" y="13689"/>
                    </a:cubicBezTo>
                    <a:cubicBezTo>
                      <a:pt x="1372" y="13689"/>
                      <a:pt x="515" y="14541"/>
                      <a:pt x="363" y="15975"/>
                    </a:cubicBezTo>
                    <a:cubicBezTo>
                      <a:pt x="291" y="16659"/>
                      <a:pt x="511" y="17320"/>
                      <a:pt x="329" y="18031"/>
                    </a:cubicBezTo>
                    <a:cubicBezTo>
                      <a:pt x="223" y="18440"/>
                      <a:pt x="0" y="19089"/>
                      <a:pt x="377" y="19467"/>
                    </a:cubicBezTo>
                    <a:cubicBezTo>
                      <a:pt x="758" y="19848"/>
                      <a:pt x="1215" y="20282"/>
                      <a:pt x="1766" y="20361"/>
                    </a:cubicBezTo>
                    <a:cubicBezTo>
                      <a:pt x="2465" y="20462"/>
                      <a:pt x="3025" y="20819"/>
                      <a:pt x="3599" y="21139"/>
                    </a:cubicBezTo>
                    <a:cubicBezTo>
                      <a:pt x="3894" y="21304"/>
                      <a:pt x="4185" y="21584"/>
                      <a:pt x="4221" y="22007"/>
                    </a:cubicBezTo>
                    <a:cubicBezTo>
                      <a:pt x="4272" y="22597"/>
                      <a:pt x="4464" y="23165"/>
                      <a:pt x="4580" y="23735"/>
                    </a:cubicBezTo>
                    <a:cubicBezTo>
                      <a:pt x="4694" y="24289"/>
                      <a:pt x="5140" y="24551"/>
                      <a:pt x="5311" y="25017"/>
                    </a:cubicBezTo>
                    <a:cubicBezTo>
                      <a:pt x="5668" y="25988"/>
                      <a:pt x="5070" y="26732"/>
                      <a:pt x="4728" y="27522"/>
                    </a:cubicBezTo>
                    <a:cubicBezTo>
                      <a:pt x="4054" y="29087"/>
                      <a:pt x="4011" y="29099"/>
                      <a:pt x="5153" y="30264"/>
                    </a:cubicBezTo>
                    <a:cubicBezTo>
                      <a:pt x="5803" y="30927"/>
                      <a:pt x="6495" y="31571"/>
                      <a:pt x="7254" y="32100"/>
                    </a:cubicBezTo>
                    <a:cubicBezTo>
                      <a:pt x="7452" y="32239"/>
                      <a:pt x="7734" y="32386"/>
                      <a:pt x="8020" y="32386"/>
                    </a:cubicBezTo>
                    <a:cubicBezTo>
                      <a:pt x="8207" y="32386"/>
                      <a:pt x="8396" y="32323"/>
                      <a:pt x="8566" y="32156"/>
                    </a:cubicBezTo>
                    <a:cubicBezTo>
                      <a:pt x="8959" y="31766"/>
                      <a:pt x="9470" y="31644"/>
                      <a:pt x="9933" y="31405"/>
                    </a:cubicBezTo>
                    <a:cubicBezTo>
                      <a:pt x="10510" y="31107"/>
                      <a:pt x="11061" y="30830"/>
                      <a:pt x="11627" y="30830"/>
                    </a:cubicBezTo>
                    <a:cubicBezTo>
                      <a:pt x="12004" y="30830"/>
                      <a:pt x="12387" y="30952"/>
                      <a:pt x="12789" y="31272"/>
                    </a:cubicBezTo>
                    <a:cubicBezTo>
                      <a:pt x="12937" y="31389"/>
                      <a:pt x="13212" y="31328"/>
                      <a:pt x="13394" y="31419"/>
                    </a:cubicBezTo>
                    <a:cubicBezTo>
                      <a:pt x="13877" y="31654"/>
                      <a:pt x="14700" y="31640"/>
                      <a:pt x="14808" y="32080"/>
                    </a:cubicBezTo>
                    <a:cubicBezTo>
                      <a:pt x="15036" y="32991"/>
                      <a:pt x="15328" y="33890"/>
                      <a:pt x="15645" y="34754"/>
                    </a:cubicBezTo>
                    <a:cubicBezTo>
                      <a:pt x="15952" y="35590"/>
                      <a:pt x="16078" y="35796"/>
                      <a:pt x="16600" y="35796"/>
                    </a:cubicBezTo>
                    <a:cubicBezTo>
                      <a:pt x="16785" y="35796"/>
                      <a:pt x="17021" y="35770"/>
                      <a:pt x="17333" y="35737"/>
                    </a:cubicBezTo>
                    <a:cubicBezTo>
                      <a:pt x="17655" y="35702"/>
                      <a:pt x="17937" y="35511"/>
                      <a:pt x="18218" y="35511"/>
                    </a:cubicBezTo>
                    <a:cubicBezTo>
                      <a:pt x="18240" y="35511"/>
                      <a:pt x="18262" y="35512"/>
                      <a:pt x="18284" y="35515"/>
                    </a:cubicBezTo>
                    <a:cubicBezTo>
                      <a:pt x="18387" y="35526"/>
                      <a:pt x="18490" y="35531"/>
                      <a:pt x="18593" y="35531"/>
                    </a:cubicBezTo>
                    <a:cubicBezTo>
                      <a:pt x="19029" y="35531"/>
                      <a:pt x="19460" y="35447"/>
                      <a:pt x="19896" y="35447"/>
                    </a:cubicBezTo>
                    <a:cubicBezTo>
                      <a:pt x="20057" y="35447"/>
                      <a:pt x="20218" y="35459"/>
                      <a:pt x="20381" y="35490"/>
                    </a:cubicBezTo>
                    <a:cubicBezTo>
                      <a:pt x="20438" y="35501"/>
                      <a:pt x="20492" y="35506"/>
                      <a:pt x="20542" y="35506"/>
                    </a:cubicBezTo>
                    <a:cubicBezTo>
                      <a:pt x="20962" y="35506"/>
                      <a:pt x="21172" y="35147"/>
                      <a:pt x="21236" y="34759"/>
                    </a:cubicBezTo>
                    <a:cubicBezTo>
                      <a:pt x="21379" y="33895"/>
                      <a:pt x="21605" y="33036"/>
                      <a:pt x="21535" y="32148"/>
                    </a:cubicBezTo>
                    <a:cubicBezTo>
                      <a:pt x="21518" y="31930"/>
                      <a:pt x="21516" y="31836"/>
                      <a:pt x="21830" y="31755"/>
                    </a:cubicBezTo>
                    <a:cubicBezTo>
                      <a:pt x="22711" y="31531"/>
                      <a:pt x="23521" y="31070"/>
                      <a:pt x="24371" y="30764"/>
                    </a:cubicBezTo>
                    <a:cubicBezTo>
                      <a:pt x="24794" y="30611"/>
                      <a:pt x="25189" y="30204"/>
                      <a:pt x="25669" y="30204"/>
                    </a:cubicBezTo>
                    <a:cubicBezTo>
                      <a:pt x="25796" y="30204"/>
                      <a:pt x="25929" y="30233"/>
                      <a:pt x="26070" y="30302"/>
                    </a:cubicBezTo>
                    <a:cubicBezTo>
                      <a:pt x="26714" y="30617"/>
                      <a:pt x="27404" y="30863"/>
                      <a:pt x="27919" y="31400"/>
                    </a:cubicBezTo>
                    <a:cubicBezTo>
                      <a:pt x="28120" y="31609"/>
                      <a:pt x="28334" y="31706"/>
                      <a:pt x="28537" y="31706"/>
                    </a:cubicBezTo>
                    <a:cubicBezTo>
                      <a:pt x="28768" y="31706"/>
                      <a:pt x="28985" y="31581"/>
                      <a:pt x="29153" y="31355"/>
                    </a:cubicBezTo>
                    <a:cubicBezTo>
                      <a:pt x="29945" y="30292"/>
                      <a:pt x="31368" y="29933"/>
                      <a:pt x="31892" y="28482"/>
                    </a:cubicBezTo>
                    <a:cubicBezTo>
                      <a:pt x="32287" y="27386"/>
                      <a:pt x="32496" y="27215"/>
                      <a:pt x="31880" y="26142"/>
                    </a:cubicBezTo>
                    <a:cubicBezTo>
                      <a:pt x="31530" y="25534"/>
                      <a:pt x="31181" y="24902"/>
                      <a:pt x="31024" y="24159"/>
                    </a:cubicBezTo>
                    <a:cubicBezTo>
                      <a:pt x="30889" y="23522"/>
                      <a:pt x="31346" y="23188"/>
                      <a:pt x="31405" y="22679"/>
                    </a:cubicBezTo>
                    <a:cubicBezTo>
                      <a:pt x="31561" y="21295"/>
                      <a:pt x="32099" y="20732"/>
                      <a:pt x="33400" y="20422"/>
                    </a:cubicBezTo>
                    <a:cubicBezTo>
                      <a:pt x="33706" y="20349"/>
                      <a:pt x="34053" y="20251"/>
                      <a:pt x="34272" y="20047"/>
                    </a:cubicBezTo>
                    <a:cubicBezTo>
                      <a:pt x="34756" y="19591"/>
                      <a:pt x="35641" y="19360"/>
                      <a:pt x="35223" y="18336"/>
                    </a:cubicBezTo>
                    <a:cubicBezTo>
                      <a:pt x="35024" y="17849"/>
                      <a:pt x="35017" y="17275"/>
                      <a:pt x="34899" y="16754"/>
                    </a:cubicBezTo>
                    <a:cubicBezTo>
                      <a:pt x="34770" y="16191"/>
                      <a:pt x="34608" y="15545"/>
                      <a:pt x="34674" y="14914"/>
                    </a:cubicBezTo>
                    <a:cubicBezTo>
                      <a:pt x="34713" y="14540"/>
                      <a:pt x="34513" y="14301"/>
                      <a:pt x="34187" y="14084"/>
                    </a:cubicBezTo>
                    <a:cubicBezTo>
                      <a:pt x="33322" y="13512"/>
                      <a:pt x="32326" y="13204"/>
                      <a:pt x="31399" y="12787"/>
                    </a:cubicBezTo>
                    <a:cubicBezTo>
                      <a:pt x="30474" y="12370"/>
                      <a:pt x="30698" y="11581"/>
                      <a:pt x="30338" y="11006"/>
                    </a:cubicBezTo>
                    <a:cubicBezTo>
                      <a:pt x="29730" y="10034"/>
                      <a:pt x="30544" y="9701"/>
                      <a:pt x="31037" y="9287"/>
                    </a:cubicBezTo>
                    <a:cubicBezTo>
                      <a:pt x="31919" y="8548"/>
                      <a:pt x="32112" y="7868"/>
                      <a:pt x="31545" y="6902"/>
                    </a:cubicBezTo>
                    <a:cubicBezTo>
                      <a:pt x="31256" y="6409"/>
                      <a:pt x="30954" y="5925"/>
                      <a:pt x="30654" y="5438"/>
                    </a:cubicBezTo>
                    <a:cubicBezTo>
                      <a:pt x="30222" y="4744"/>
                      <a:pt x="29267" y="4212"/>
                      <a:pt x="28590" y="4212"/>
                    </a:cubicBezTo>
                    <a:cubicBezTo>
                      <a:pt x="28476" y="4212"/>
                      <a:pt x="28370" y="4227"/>
                      <a:pt x="28275" y="4259"/>
                    </a:cubicBezTo>
                    <a:cubicBezTo>
                      <a:pt x="27610" y="4483"/>
                      <a:pt x="26967" y="4746"/>
                      <a:pt x="26406" y="5182"/>
                    </a:cubicBezTo>
                    <a:cubicBezTo>
                      <a:pt x="26173" y="5363"/>
                      <a:pt x="25894" y="5500"/>
                      <a:pt x="25626" y="5500"/>
                    </a:cubicBezTo>
                    <a:cubicBezTo>
                      <a:pt x="25485" y="5500"/>
                      <a:pt x="25346" y="5461"/>
                      <a:pt x="25220" y="5370"/>
                    </a:cubicBezTo>
                    <a:cubicBezTo>
                      <a:pt x="24223" y="4654"/>
                      <a:pt x="23089" y="4272"/>
                      <a:pt x="21949" y="3919"/>
                    </a:cubicBezTo>
                    <a:cubicBezTo>
                      <a:pt x="21456" y="3765"/>
                      <a:pt x="21277" y="3458"/>
                      <a:pt x="21345" y="3052"/>
                    </a:cubicBezTo>
                    <a:cubicBezTo>
                      <a:pt x="21415" y="2635"/>
                      <a:pt x="21298" y="2251"/>
                      <a:pt x="21277" y="1856"/>
                    </a:cubicBezTo>
                    <a:cubicBezTo>
                      <a:pt x="21204" y="548"/>
                      <a:pt x="20846" y="51"/>
                      <a:pt x="19993" y="8"/>
                    </a:cubicBezTo>
                    <a:cubicBezTo>
                      <a:pt x="19894" y="3"/>
                      <a:pt x="19795" y="1"/>
                      <a:pt x="196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3"/>
              <p:cNvSpPr/>
              <p:nvPr/>
            </p:nvSpPr>
            <p:spPr>
              <a:xfrm>
                <a:off x="5411168" y="3147195"/>
                <a:ext cx="49618" cy="102855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8155" extrusionOk="0">
                    <a:moveTo>
                      <a:pt x="3595" y="0"/>
                    </a:moveTo>
                    <a:cubicBezTo>
                      <a:pt x="3466" y="0"/>
                      <a:pt x="3332" y="102"/>
                      <a:pt x="3224" y="170"/>
                    </a:cubicBezTo>
                    <a:cubicBezTo>
                      <a:pt x="2762" y="461"/>
                      <a:pt x="2477" y="858"/>
                      <a:pt x="2161" y="1340"/>
                    </a:cubicBezTo>
                    <a:cubicBezTo>
                      <a:pt x="1520" y="2315"/>
                      <a:pt x="1559" y="3499"/>
                      <a:pt x="895" y="4409"/>
                    </a:cubicBezTo>
                    <a:cubicBezTo>
                      <a:pt x="349" y="5157"/>
                      <a:pt x="620" y="6161"/>
                      <a:pt x="109" y="6953"/>
                    </a:cubicBezTo>
                    <a:cubicBezTo>
                      <a:pt x="1" y="7119"/>
                      <a:pt x="108" y="7651"/>
                      <a:pt x="195" y="7993"/>
                    </a:cubicBezTo>
                    <a:cubicBezTo>
                      <a:pt x="222" y="8100"/>
                      <a:pt x="304" y="8155"/>
                      <a:pt x="392" y="8155"/>
                    </a:cubicBezTo>
                    <a:cubicBezTo>
                      <a:pt x="479" y="8155"/>
                      <a:pt x="571" y="8102"/>
                      <a:pt x="623" y="7993"/>
                    </a:cubicBezTo>
                    <a:cubicBezTo>
                      <a:pt x="985" y="7237"/>
                      <a:pt x="1653" y="6651"/>
                      <a:pt x="1856" y="5819"/>
                    </a:cubicBezTo>
                    <a:cubicBezTo>
                      <a:pt x="2087" y="4874"/>
                      <a:pt x="2667" y="4081"/>
                      <a:pt x="2942" y="3162"/>
                    </a:cubicBezTo>
                    <a:cubicBezTo>
                      <a:pt x="3199" y="2308"/>
                      <a:pt x="3816" y="1603"/>
                      <a:pt x="3933" y="517"/>
                    </a:cubicBezTo>
                    <a:cubicBezTo>
                      <a:pt x="3925" y="492"/>
                      <a:pt x="3910" y="257"/>
                      <a:pt x="3790" y="105"/>
                    </a:cubicBezTo>
                    <a:cubicBezTo>
                      <a:pt x="3730" y="29"/>
                      <a:pt x="3663" y="0"/>
                      <a:pt x="35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3"/>
              <p:cNvSpPr/>
              <p:nvPr/>
            </p:nvSpPr>
            <p:spPr>
              <a:xfrm>
                <a:off x="5612468" y="2625712"/>
                <a:ext cx="65875" cy="89183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7071" extrusionOk="0">
                    <a:moveTo>
                      <a:pt x="4940" y="0"/>
                    </a:moveTo>
                    <a:cubicBezTo>
                      <a:pt x="4884" y="0"/>
                      <a:pt x="4823" y="39"/>
                      <a:pt x="4755" y="73"/>
                    </a:cubicBezTo>
                    <a:cubicBezTo>
                      <a:pt x="4496" y="199"/>
                      <a:pt x="4176" y="247"/>
                      <a:pt x="3974" y="429"/>
                    </a:cubicBezTo>
                    <a:cubicBezTo>
                      <a:pt x="3201" y="1128"/>
                      <a:pt x="2673" y="2030"/>
                      <a:pt x="2082" y="2870"/>
                    </a:cubicBezTo>
                    <a:cubicBezTo>
                      <a:pt x="1396" y="3847"/>
                      <a:pt x="824" y="4902"/>
                      <a:pt x="186" y="5913"/>
                    </a:cubicBezTo>
                    <a:cubicBezTo>
                      <a:pt x="1" y="6204"/>
                      <a:pt x="83" y="6484"/>
                      <a:pt x="159" y="6756"/>
                    </a:cubicBezTo>
                    <a:cubicBezTo>
                      <a:pt x="226" y="6995"/>
                      <a:pt x="432" y="7070"/>
                      <a:pt x="660" y="7070"/>
                    </a:cubicBezTo>
                    <a:cubicBezTo>
                      <a:pt x="687" y="7070"/>
                      <a:pt x="715" y="7069"/>
                      <a:pt x="743" y="7067"/>
                    </a:cubicBezTo>
                    <a:cubicBezTo>
                      <a:pt x="751" y="7067"/>
                      <a:pt x="759" y="7067"/>
                      <a:pt x="766" y="7067"/>
                    </a:cubicBezTo>
                    <a:cubicBezTo>
                      <a:pt x="1128" y="7067"/>
                      <a:pt x="1364" y="6889"/>
                      <a:pt x="1895" y="6293"/>
                    </a:cubicBezTo>
                    <a:cubicBezTo>
                      <a:pt x="2104" y="6058"/>
                      <a:pt x="1989" y="5899"/>
                      <a:pt x="1867" y="5691"/>
                    </a:cubicBezTo>
                    <a:cubicBezTo>
                      <a:pt x="1814" y="5599"/>
                      <a:pt x="1881" y="5439"/>
                      <a:pt x="1894" y="5309"/>
                    </a:cubicBezTo>
                    <a:cubicBezTo>
                      <a:pt x="1939" y="5316"/>
                      <a:pt x="1980" y="5320"/>
                      <a:pt x="2017" y="5320"/>
                    </a:cubicBezTo>
                    <a:cubicBezTo>
                      <a:pt x="2525" y="5320"/>
                      <a:pt x="2391" y="4712"/>
                      <a:pt x="2630" y="4538"/>
                    </a:cubicBezTo>
                    <a:cubicBezTo>
                      <a:pt x="3305" y="4043"/>
                      <a:pt x="2931" y="2782"/>
                      <a:pt x="4055" y="2679"/>
                    </a:cubicBezTo>
                    <a:cubicBezTo>
                      <a:pt x="4173" y="1823"/>
                      <a:pt x="4770" y="1201"/>
                      <a:pt x="5142" y="470"/>
                    </a:cubicBezTo>
                    <a:cubicBezTo>
                      <a:pt x="5223" y="313"/>
                      <a:pt x="5136" y="229"/>
                      <a:pt x="5077" y="114"/>
                    </a:cubicBezTo>
                    <a:cubicBezTo>
                      <a:pt x="5033" y="29"/>
                      <a:pt x="4988" y="0"/>
                      <a:pt x="49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3"/>
              <p:cNvSpPr/>
              <p:nvPr/>
            </p:nvSpPr>
            <p:spPr>
              <a:xfrm>
                <a:off x="5651621" y="2672168"/>
                <a:ext cx="82650" cy="546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331" extrusionOk="0">
                    <a:moveTo>
                      <a:pt x="6270" y="1"/>
                    </a:moveTo>
                    <a:cubicBezTo>
                      <a:pt x="6232" y="1"/>
                      <a:pt x="6194" y="9"/>
                      <a:pt x="6159" y="26"/>
                    </a:cubicBezTo>
                    <a:cubicBezTo>
                      <a:pt x="5373" y="393"/>
                      <a:pt x="4589" y="765"/>
                      <a:pt x="3825" y="1174"/>
                    </a:cubicBezTo>
                    <a:cubicBezTo>
                      <a:pt x="2763" y="1742"/>
                      <a:pt x="1892" y="2616"/>
                      <a:pt x="767" y="3082"/>
                    </a:cubicBezTo>
                    <a:cubicBezTo>
                      <a:pt x="495" y="3194"/>
                      <a:pt x="235" y="3387"/>
                      <a:pt x="145" y="3641"/>
                    </a:cubicBezTo>
                    <a:cubicBezTo>
                      <a:pt x="0" y="4038"/>
                      <a:pt x="515" y="3910"/>
                      <a:pt x="625" y="4118"/>
                    </a:cubicBezTo>
                    <a:cubicBezTo>
                      <a:pt x="706" y="4272"/>
                      <a:pt x="783" y="4331"/>
                      <a:pt x="863" y="4331"/>
                    </a:cubicBezTo>
                    <a:cubicBezTo>
                      <a:pt x="957" y="4331"/>
                      <a:pt x="1056" y="4250"/>
                      <a:pt x="1170" y="4150"/>
                    </a:cubicBezTo>
                    <a:cubicBezTo>
                      <a:pt x="1598" y="3775"/>
                      <a:pt x="2133" y="3507"/>
                      <a:pt x="2610" y="3264"/>
                    </a:cubicBezTo>
                    <a:cubicBezTo>
                      <a:pt x="4015" y="2550"/>
                      <a:pt x="5098" y="1452"/>
                      <a:pt x="6319" y="523"/>
                    </a:cubicBezTo>
                    <a:cubicBezTo>
                      <a:pt x="6419" y="447"/>
                      <a:pt x="6484" y="329"/>
                      <a:pt x="6552" y="245"/>
                    </a:cubicBezTo>
                    <a:cubicBezTo>
                      <a:pt x="6494" y="71"/>
                      <a:pt x="6380" y="1"/>
                      <a:pt x="6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3"/>
              <p:cNvSpPr/>
              <p:nvPr/>
            </p:nvSpPr>
            <p:spPr>
              <a:xfrm>
                <a:off x="5476961" y="3165459"/>
                <a:ext cx="21189" cy="80367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6372" extrusionOk="0">
                    <a:moveTo>
                      <a:pt x="928" y="1"/>
                    </a:moveTo>
                    <a:cubicBezTo>
                      <a:pt x="899" y="1"/>
                      <a:pt x="867" y="2"/>
                      <a:pt x="833" y="5"/>
                    </a:cubicBezTo>
                    <a:cubicBezTo>
                      <a:pt x="351" y="49"/>
                      <a:pt x="375" y="365"/>
                      <a:pt x="285" y="698"/>
                    </a:cubicBezTo>
                    <a:cubicBezTo>
                      <a:pt x="1" y="1735"/>
                      <a:pt x="316" y="2742"/>
                      <a:pt x="379" y="3762"/>
                    </a:cubicBezTo>
                    <a:cubicBezTo>
                      <a:pt x="433" y="4665"/>
                      <a:pt x="501" y="5562"/>
                      <a:pt x="1275" y="6371"/>
                    </a:cubicBezTo>
                    <a:cubicBezTo>
                      <a:pt x="1447" y="5906"/>
                      <a:pt x="1587" y="5494"/>
                      <a:pt x="1593" y="5164"/>
                    </a:cubicBezTo>
                    <a:cubicBezTo>
                      <a:pt x="1623" y="3646"/>
                      <a:pt x="1679" y="2115"/>
                      <a:pt x="1278" y="620"/>
                    </a:cubicBezTo>
                    <a:cubicBezTo>
                      <a:pt x="1208" y="358"/>
                      <a:pt x="1379" y="1"/>
                      <a:pt x="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3"/>
              <p:cNvSpPr/>
              <p:nvPr/>
            </p:nvSpPr>
            <p:spPr>
              <a:xfrm>
                <a:off x="5581704" y="2608268"/>
                <a:ext cx="21353" cy="8019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358" extrusionOk="0">
                    <a:moveTo>
                      <a:pt x="1369" y="0"/>
                    </a:moveTo>
                    <a:cubicBezTo>
                      <a:pt x="623" y="671"/>
                      <a:pt x="618" y="1556"/>
                      <a:pt x="456" y="2321"/>
                    </a:cubicBezTo>
                    <a:cubicBezTo>
                      <a:pt x="200" y="3530"/>
                      <a:pt x="176" y="4787"/>
                      <a:pt x="28" y="6020"/>
                    </a:cubicBezTo>
                    <a:cubicBezTo>
                      <a:pt x="3" y="6223"/>
                      <a:pt x="1" y="6357"/>
                      <a:pt x="164" y="6357"/>
                    </a:cubicBezTo>
                    <a:cubicBezTo>
                      <a:pt x="194" y="6357"/>
                      <a:pt x="229" y="6353"/>
                      <a:pt x="270" y="6344"/>
                    </a:cubicBezTo>
                    <a:cubicBezTo>
                      <a:pt x="672" y="6255"/>
                      <a:pt x="1130" y="6358"/>
                      <a:pt x="1254" y="5687"/>
                    </a:cubicBezTo>
                    <a:cubicBezTo>
                      <a:pt x="1598" y="3824"/>
                      <a:pt x="1693" y="1971"/>
                      <a:pt x="13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3"/>
              <p:cNvSpPr/>
              <p:nvPr/>
            </p:nvSpPr>
            <p:spPr>
              <a:xfrm>
                <a:off x="5373302" y="3135389"/>
                <a:ext cx="56441" cy="65308"/>
              </a:xfrm>
              <a:custGeom>
                <a:avLst/>
                <a:gdLst/>
                <a:ahLst/>
                <a:cxnLst/>
                <a:rect l="l" t="t" r="r" b="b"/>
                <a:pathLst>
                  <a:path w="4475" h="5178" extrusionOk="0">
                    <a:moveTo>
                      <a:pt x="3870" y="1"/>
                    </a:moveTo>
                    <a:cubicBezTo>
                      <a:pt x="3600" y="1"/>
                      <a:pt x="3418" y="343"/>
                      <a:pt x="3237" y="498"/>
                    </a:cubicBezTo>
                    <a:cubicBezTo>
                      <a:pt x="2089" y="1479"/>
                      <a:pt x="1318" y="2782"/>
                      <a:pt x="428" y="3978"/>
                    </a:cubicBezTo>
                    <a:cubicBezTo>
                      <a:pt x="204" y="4278"/>
                      <a:pt x="0" y="4690"/>
                      <a:pt x="136" y="5177"/>
                    </a:cubicBezTo>
                    <a:cubicBezTo>
                      <a:pt x="839" y="4812"/>
                      <a:pt x="1310" y="4286"/>
                      <a:pt x="1830" y="3752"/>
                    </a:cubicBezTo>
                    <a:cubicBezTo>
                      <a:pt x="2752" y="2800"/>
                      <a:pt x="3471" y="1705"/>
                      <a:pt x="4319" y="706"/>
                    </a:cubicBezTo>
                    <a:cubicBezTo>
                      <a:pt x="4474" y="523"/>
                      <a:pt x="4421" y="392"/>
                      <a:pt x="4270" y="229"/>
                    </a:cubicBezTo>
                    <a:cubicBezTo>
                      <a:pt x="4116" y="63"/>
                      <a:pt x="3985" y="1"/>
                      <a:pt x="38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3"/>
              <p:cNvSpPr/>
              <p:nvPr/>
            </p:nvSpPr>
            <p:spPr>
              <a:xfrm>
                <a:off x="5385235" y="2825890"/>
                <a:ext cx="102477" cy="219420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17397" extrusionOk="0">
                    <a:moveTo>
                      <a:pt x="3387" y="0"/>
                    </a:moveTo>
                    <a:cubicBezTo>
                      <a:pt x="2435" y="252"/>
                      <a:pt x="1895" y="965"/>
                      <a:pt x="1626" y="1707"/>
                    </a:cubicBezTo>
                    <a:cubicBezTo>
                      <a:pt x="1126" y="3088"/>
                      <a:pt x="493" y="4443"/>
                      <a:pt x="347" y="5949"/>
                    </a:cubicBezTo>
                    <a:cubicBezTo>
                      <a:pt x="316" y="6268"/>
                      <a:pt x="429" y="6574"/>
                      <a:pt x="366" y="6828"/>
                    </a:cubicBezTo>
                    <a:cubicBezTo>
                      <a:pt x="0" y="8297"/>
                      <a:pt x="255" y="9693"/>
                      <a:pt x="745" y="11073"/>
                    </a:cubicBezTo>
                    <a:cubicBezTo>
                      <a:pt x="908" y="11531"/>
                      <a:pt x="1241" y="11955"/>
                      <a:pt x="1290" y="12417"/>
                    </a:cubicBezTo>
                    <a:cubicBezTo>
                      <a:pt x="1394" y="13405"/>
                      <a:pt x="2077" y="14100"/>
                      <a:pt x="2626" y="14718"/>
                    </a:cubicBezTo>
                    <a:cubicBezTo>
                      <a:pt x="3855" y="16101"/>
                      <a:pt x="5275" y="17325"/>
                      <a:pt x="7347" y="17386"/>
                    </a:cubicBezTo>
                    <a:cubicBezTo>
                      <a:pt x="7447" y="17389"/>
                      <a:pt x="7525" y="17396"/>
                      <a:pt x="7591" y="17396"/>
                    </a:cubicBezTo>
                    <a:cubicBezTo>
                      <a:pt x="7727" y="17396"/>
                      <a:pt x="7807" y="17364"/>
                      <a:pt x="7898" y="17193"/>
                    </a:cubicBezTo>
                    <a:cubicBezTo>
                      <a:pt x="8125" y="16771"/>
                      <a:pt x="7786" y="16725"/>
                      <a:pt x="7531" y="16582"/>
                    </a:cubicBezTo>
                    <a:cubicBezTo>
                      <a:pt x="6404" y="15953"/>
                      <a:pt x="5152" y="15522"/>
                      <a:pt x="4253" y="14531"/>
                    </a:cubicBezTo>
                    <a:cubicBezTo>
                      <a:pt x="3687" y="13908"/>
                      <a:pt x="2940" y="13360"/>
                      <a:pt x="2613" y="12627"/>
                    </a:cubicBezTo>
                    <a:cubicBezTo>
                      <a:pt x="2184" y="11660"/>
                      <a:pt x="1787" y="10656"/>
                      <a:pt x="1537" y="9589"/>
                    </a:cubicBezTo>
                    <a:cubicBezTo>
                      <a:pt x="1069" y="7595"/>
                      <a:pt x="1391" y="5702"/>
                      <a:pt x="1931" y="3815"/>
                    </a:cubicBezTo>
                    <a:cubicBezTo>
                      <a:pt x="2262" y="2657"/>
                      <a:pt x="2750" y="1550"/>
                      <a:pt x="3514" y="587"/>
                    </a:cubicBezTo>
                    <a:cubicBezTo>
                      <a:pt x="3718" y="330"/>
                      <a:pt x="3653" y="109"/>
                      <a:pt x="33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3"/>
              <p:cNvSpPr/>
              <p:nvPr/>
            </p:nvSpPr>
            <p:spPr>
              <a:xfrm>
                <a:off x="5480492" y="2866934"/>
                <a:ext cx="103511" cy="101695"/>
              </a:xfrm>
              <a:custGeom>
                <a:avLst/>
                <a:gdLst/>
                <a:ahLst/>
                <a:cxnLst/>
                <a:rect l="l" t="t" r="r" b="b"/>
                <a:pathLst>
                  <a:path w="8207" h="8063" extrusionOk="0">
                    <a:moveTo>
                      <a:pt x="3609" y="1381"/>
                    </a:moveTo>
                    <a:cubicBezTo>
                      <a:pt x="3612" y="1381"/>
                      <a:pt x="3614" y="1381"/>
                      <a:pt x="3617" y="1381"/>
                    </a:cubicBezTo>
                    <a:cubicBezTo>
                      <a:pt x="5834" y="1401"/>
                      <a:pt x="7035" y="2869"/>
                      <a:pt x="7111" y="4730"/>
                    </a:cubicBezTo>
                    <a:cubicBezTo>
                      <a:pt x="7145" y="5556"/>
                      <a:pt x="4993" y="7186"/>
                      <a:pt x="3916" y="7195"/>
                    </a:cubicBezTo>
                    <a:cubicBezTo>
                      <a:pt x="2748" y="7057"/>
                      <a:pt x="1245" y="6248"/>
                      <a:pt x="1259" y="5095"/>
                    </a:cubicBezTo>
                    <a:cubicBezTo>
                      <a:pt x="1282" y="3173"/>
                      <a:pt x="2500" y="1381"/>
                      <a:pt x="3609" y="1381"/>
                    </a:cubicBezTo>
                    <a:close/>
                    <a:moveTo>
                      <a:pt x="3452" y="1"/>
                    </a:moveTo>
                    <a:cubicBezTo>
                      <a:pt x="1592" y="1"/>
                      <a:pt x="176" y="2345"/>
                      <a:pt x="100" y="3765"/>
                    </a:cubicBezTo>
                    <a:cubicBezTo>
                      <a:pt x="1" y="5648"/>
                      <a:pt x="682" y="6911"/>
                      <a:pt x="2715" y="7853"/>
                    </a:cubicBezTo>
                    <a:cubicBezTo>
                      <a:pt x="3044" y="8006"/>
                      <a:pt x="3343" y="8063"/>
                      <a:pt x="3625" y="8063"/>
                    </a:cubicBezTo>
                    <a:cubicBezTo>
                      <a:pt x="4430" y="8063"/>
                      <a:pt x="5090" y="7597"/>
                      <a:pt x="5861" y="7542"/>
                    </a:cubicBezTo>
                    <a:cubicBezTo>
                      <a:pt x="6585" y="7493"/>
                      <a:pt x="6873" y="6727"/>
                      <a:pt x="7298" y="6276"/>
                    </a:cubicBezTo>
                    <a:cubicBezTo>
                      <a:pt x="7993" y="5537"/>
                      <a:pt x="8206" y="4436"/>
                      <a:pt x="7811" y="3524"/>
                    </a:cubicBezTo>
                    <a:cubicBezTo>
                      <a:pt x="7469" y="2734"/>
                      <a:pt x="7158" y="1878"/>
                      <a:pt x="6439" y="1223"/>
                    </a:cubicBezTo>
                    <a:cubicBezTo>
                      <a:pt x="5688" y="541"/>
                      <a:pt x="4954" y="13"/>
                      <a:pt x="3900" y="13"/>
                    </a:cubicBezTo>
                    <a:cubicBezTo>
                      <a:pt x="3843" y="13"/>
                      <a:pt x="3786" y="15"/>
                      <a:pt x="3728" y="18"/>
                    </a:cubicBezTo>
                    <a:cubicBezTo>
                      <a:pt x="3635" y="6"/>
                      <a:pt x="3543" y="1"/>
                      <a:pt x="34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3"/>
              <p:cNvSpPr/>
              <p:nvPr/>
            </p:nvSpPr>
            <p:spPr>
              <a:xfrm>
                <a:off x="5601772" y="2821765"/>
                <a:ext cx="63781" cy="207022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6414" extrusionOk="0">
                    <a:moveTo>
                      <a:pt x="1371" y="1"/>
                    </a:moveTo>
                    <a:cubicBezTo>
                      <a:pt x="1406" y="765"/>
                      <a:pt x="2096" y="1001"/>
                      <a:pt x="2373" y="1513"/>
                    </a:cubicBezTo>
                    <a:cubicBezTo>
                      <a:pt x="3100" y="2854"/>
                      <a:pt x="3548" y="4240"/>
                      <a:pt x="3647" y="5806"/>
                    </a:cubicBezTo>
                    <a:cubicBezTo>
                      <a:pt x="3748" y="7385"/>
                      <a:pt x="3615" y="8938"/>
                      <a:pt x="3512" y="10492"/>
                    </a:cubicBezTo>
                    <a:cubicBezTo>
                      <a:pt x="3423" y="11822"/>
                      <a:pt x="2776" y="12982"/>
                      <a:pt x="1868" y="13978"/>
                    </a:cubicBezTo>
                    <a:cubicBezTo>
                      <a:pt x="1592" y="14280"/>
                      <a:pt x="1446" y="14757"/>
                      <a:pt x="1121" y="14939"/>
                    </a:cubicBezTo>
                    <a:cubicBezTo>
                      <a:pt x="497" y="15289"/>
                      <a:pt x="427" y="15968"/>
                      <a:pt x="1" y="16414"/>
                    </a:cubicBezTo>
                    <a:cubicBezTo>
                      <a:pt x="713" y="16330"/>
                      <a:pt x="1152" y="15888"/>
                      <a:pt x="1661" y="15541"/>
                    </a:cubicBezTo>
                    <a:cubicBezTo>
                      <a:pt x="3072" y="14578"/>
                      <a:pt x="3901" y="13278"/>
                      <a:pt x="4321" y="11631"/>
                    </a:cubicBezTo>
                    <a:cubicBezTo>
                      <a:pt x="4654" y="10328"/>
                      <a:pt x="4663" y="8992"/>
                      <a:pt x="4896" y="7681"/>
                    </a:cubicBezTo>
                    <a:cubicBezTo>
                      <a:pt x="5057" y="6777"/>
                      <a:pt x="5027" y="5738"/>
                      <a:pt x="4735" y="4879"/>
                    </a:cubicBezTo>
                    <a:cubicBezTo>
                      <a:pt x="4378" y="3837"/>
                      <a:pt x="4248" y="2701"/>
                      <a:pt x="3636" y="1748"/>
                    </a:cubicBezTo>
                    <a:cubicBezTo>
                      <a:pt x="3101" y="917"/>
                      <a:pt x="2496" y="170"/>
                      <a:pt x="13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3"/>
              <p:cNvSpPr/>
              <p:nvPr/>
            </p:nvSpPr>
            <p:spPr>
              <a:xfrm>
                <a:off x="5447268" y="2777025"/>
                <a:ext cx="167885" cy="42592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3377" extrusionOk="0">
                    <a:moveTo>
                      <a:pt x="6464" y="1"/>
                    </a:moveTo>
                    <a:cubicBezTo>
                      <a:pt x="6117" y="1"/>
                      <a:pt x="5773" y="25"/>
                      <a:pt x="5439" y="82"/>
                    </a:cubicBezTo>
                    <a:cubicBezTo>
                      <a:pt x="3865" y="351"/>
                      <a:pt x="2313" y="625"/>
                      <a:pt x="986" y="1781"/>
                    </a:cubicBezTo>
                    <a:cubicBezTo>
                      <a:pt x="435" y="2263"/>
                      <a:pt x="44" y="2596"/>
                      <a:pt x="1" y="3377"/>
                    </a:cubicBezTo>
                    <a:cubicBezTo>
                      <a:pt x="877" y="3136"/>
                      <a:pt x="1452" y="2493"/>
                      <a:pt x="2137" y="2081"/>
                    </a:cubicBezTo>
                    <a:cubicBezTo>
                      <a:pt x="2711" y="1734"/>
                      <a:pt x="3293" y="1544"/>
                      <a:pt x="3885" y="1359"/>
                    </a:cubicBezTo>
                    <a:cubicBezTo>
                      <a:pt x="4541" y="1154"/>
                      <a:pt x="5205" y="1078"/>
                      <a:pt x="5873" y="1078"/>
                    </a:cubicBezTo>
                    <a:cubicBezTo>
                      <a:pt x="6535" y="1078"/>
                      <a:pt x="7202" y="1153"/>
                      <a:pt x="7869" y="1255"/>
                    </a:cubicBezTo>
                    <a:cubicBezTo>
                      <a:pt x="8838" y="1403"/>
                      <a:pt x="9800" y="1490"/>
                      <a:pt x="10691" y="2003"/>
                    </a:cubicBezTo>
                    <a:cubicBezTo>
                      <a:pt x="11104" y="2240"/>
                      <a:pt x="11512" y="2632"/>
                      <a:pt x="12021" y="2632"/>
                    </a:cubicBezTo>
                    <a:cubicBezTo>
                      <a:pt x="12080" y="2632"/>
                      <a:pt x="12140" y="2627"/>
                      <a:pt x="12202" y="2616"/>
                    </a:cubicBezTo>
                    <a:cubicBezTo>
                      <a:pt x="12492" y="2562"/>
                      <a:pt x="12928" y="2658"/>
                      <a:pt x="13070" y="2339"/>
                    </a:cubicBezTo>
                    <a:cubicBezTo>
                      <a:pt x="13311" y="1795"/>
                      <a:pt x="12735" y="1824"/>
                      <a:pt x="12469" y="1639"/>
                    </a:cubicBezTo>
                    <a:cubicBezTo>
                      <a:pt x="11152" y="721"/>
                      <a:pt x="9627" y="377"/>
                      <a:pt x="8089" y="141"/>
                    </a:cubicBezTo>
                    <a:cubicBezTo>
                      <a:pt x="7558" y="59"/>
                      <a:pt x="7007" y="1"/>
                      <a:pt x="6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3"/>
              <p:cNvSpPr/>
              <p:nvPr/>
            </p:nvSpPr>
            <p:spPr>
              <a:xfrm>
                <a:off x="5529219" y="3041708"/>
                <a:ext cx="39666" cy="17922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1421" extrusionOk="0">
                    <a:moveTo>
                      <a:pt x="2880" y="0"/>
                    </a:moveTo>
                    <a:cubicBezTo>
                      <a:pt x="2827" y="0"/>
                      <a:pt x="2783" y="8"/>
                      <a:pt x="2783" y="8"/>
                    </a:cubicBezTo>
                    <a:cubicBezTo>
                      <a:pt x="2775" y="8"/>
                      <a:pt x="2766" y="8"/>
                      <a:pt x="2758" y="8"/>
                    </a:cubicBezTo>
                    <a:cubicBezTo>
                      <a:pt x="1843" y="8"/>
                      <a:pt x="1126" y="346"/>
                      <a:pt x="367" y="491"/>
                    </a:cubicBezTo>
                    <a:cubicBezTo>
                      <a:pt x="0" y="561"/>
                      <a:pt x="233" y="946"/>
                      <a:pt x="140" y="1177"/>
                    </a:cubicBezTo>
                    <a:cubicBezTo>
                      <a:pt x="65" y="1360"/>
                      <a:pt x="255" y="1362"/>
                      <a:pt x="383" y="1391"/>
                    </a:cubicBezTo>
                    <a:cubicBezTo>
                      <a:pt x="466" y="1411"/>
                      <a:pt x="559" y="1420"/>
                      <a:pt x="659" y="1420"/>
                    </a:cubicBezTo>
                    <a:cubicBezTo>
                      <a:pt x="1404" y="1420"/>
                      <a:pt x="2540" y="906"/>
                      <a:pt x="2873" y="358"/>
                    </a:cubicBezTo>
                    <a:cubicBezTo>
                      <a:pt x="2936" y="256"/>
                      <a:pt x="3144" y="184"/>
                      <a:pt x="3027" y="46"/>
                    </a:cubicBezTo>
                    <a:cubicBezTo>
                      <a:pt x="2997" y="9"/>
                      <a:pt x="2934" y="0"/>
                      <a:pt x="28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5" name="Google Shape;945;p33"/>
          <p:cNvGrpSpPr/>
          <p:nvPr/>
        </p:nvGrpSpPr>
        <p:grpSpPr>
          <a:xfrm>
            <a:off x="2954475" y="3458158"/>
            <a:ext cx="1089155" cy="357231"/>
            <a:chOff x="2954475" y="3458158"/>
            <a:chExt cx="1089155" cy="357231"/>
          </a:xfrm>
        </p:grpSpPr>
        <p:sp>
          <p:nvSpPr>
            <p:cNvPr id="946" name="Google Shape;946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834" y="1293"/>
                  </a:moveTo>
                  <a:cubicBezTo>
                    <a:pt x="28087" y="1495"/>
                    <a:pt x="28350" y="1558"/>
                    <a:pt x="28614" y="1558"/>
                  </a:cubicBezTo>
                  <a:cubicBezTo>
                    <a:pt x="29000" y="1558"/>
                    <a:pt x="29389" y="1426"/>
                    <a:pt x="29763" y="1402"/>
                  </a:cubicBezTo>
                  <a:cubicBezTo>
                    <a:pt x="29985" y="1388"/>
                    <a:pt x="30207" y="1382"/>
                    <a:pt x="30429" y="1382"/>
                  </a:cubicBezTo>
                  <a:cubicBezTo>
                    <a:pt x="32271" y="1382"/>
                    <a:pt x="34088" y="1821"/>
                    <a:pt x="35931" y="1852"/>
                  </a:cubicBezTo>
                  <a:cubicBezTo>
                    <a:pt x="36743" y="1866"/>
                    <a:pt x="37628" y="2248"/>
                    <a:pt x="38446" y="2354"/>
                  </a:cubicBezTo>
                  <a:cubicBezTo>
                    <a:pt x="39423" y="2480"/>
                    <a:pt x="40350" y="2891"/>
                    <a:pt x="41255" y="3162"/>
                  </a:cubicBezTo>
                  <a:cubicBezTo>
                    <a:pt x="42022" y="3390"/>
                    <a:pt x="43062" y="3625"/>
                    <a:pt x="43622" y="4593"/>
                  </a:cubicBezTo>
                  <a:cubicBezTo>
                    <a:pt x="44183" y="5565"/>
                    <a:pt x="44186" y="6711"/>
                    <a:pt x="44110" y="7648"/>
                  </a:cubicBezTo>
                  <a:cubicBezTo>
                    <a:pt x="44138" y="10204"/>
                    <a:pt x="43869" y="12515"/>
                    <a:pt x="43536" y="14827"/>
                  </a:cubicBezTo>
                  <a:cubicBezTo>
                    <a:pt x="43469" y="15283"/>
                    <a:pt x="43189" y="15051"/>
                    <a:pt x="43086" y="15222"/>
                  </a:cubicBezTo>
                  <a:cubicBezTo>
                    <a:pt x="42309" y="16516"/>
                    <a:pt x="41136" y="16372"/>
                    <a:pt x="40047" y="16474"/>
                  </a:cubicBezTo>
                  <a:cubicBezTo>
                    <a:pt x="38998" y="16573"/>
                    <a:pt x="37945" y="16698"/>
                    <a:pt x="36896" y="16698"/>
                  </a:cubicBezTo>
                  <a:cubicBezTo>
                    <a:pt x="36691" y="16698"/>
                    <a:pt x="36487" y="16694"/>
                    <a:pt x="36282" y="16683"/>
                  </a:cubicBezTo>
                  <a:cubicBezTo>
                    <a:pt x="36143" y="16675"/>
                    <a:pt x="36003" y="16672"/>
                    <a:pt x="35864" y="16672"/>
                  </a:cubicBezTo>
                  <a:cubicBezTo>
                    <a:pt x="35019" y="16672"/>
                    <a:pt x="34180" y="16794"/>
                    <a:pt x="33351" y="16848"/>
                  </a:cubicBezTo>
                  <a:cubicBezTo>
                    <a:pt x="33044" y="16868"/>
                    <a:pt x="32736" y="16875"/>
                    <a:pt x="32429" y="16875"/>
                  </a:cubicBezTo>
                  <a:cubicBezTo>
                    <a:pt x="31559" y="16875"/>
                    <a:pt x="30691" y="16816"/>
                    <a:pt x="29822" y="16816"/>
                  </a:cubicBezTo>
                  <a:cubicBezTo>
                    <a:pt x="29434" y="16816"/>
                    <a:pt x="29045" y="16828"/>
                    <a:pt x="28656" y="16862"/>
                  </a:cubicBezTo>
                  <a:cubicBezTo>
                    <a:pt x="28378" y="16886"/>
                    <a:pt x="28098" y="16896"/>
                    <a:pt x="27817" y="16896"/>
                  </a:cubicBezTo>
                  <a:cubicBezTo>
                    <a:pt x="26867" y="16896"/>
                    <a:pt x="25910" y="16787"/>
                    <a:pt x="24957" y="16787"/>
                  </a:cubicBezTo>
                  <a:cubicBezTo>
                    <a:pt x="24941" y="16787"/>
                    <a:pt x="24926" y="16787"/>
                    <a:pt x="24911" y="16787"/>
                  </a:cubicBezTo>
                  <a:cubicBezTo>
                    <a:pt x="24053" y="16792"/>
                    <a:pt x="23193" y="16934"/>
                    <a:pt x="22339" y="16934"/>
                  </a:cubicBezTo>
                  <a:cubicBezTo>
                    <a:pt x="22189" y="16934"/>
                    <a:pt x="22039" y="16930"/>
                    <a:pt x="21890" y="16919"/>
                  </a:cubicBezTo>
                  <a:cubicBezTo>
                    <a:pt x="21782" y="16912"/>
                    <a:pt x="21676" y="16909"/>
                    <a:pt x="21569" y="16909"/>
                  </a:cubicBezTo>
                  <a:cubicBezTo>
                    <a:pt x="20875" y="16909"/>
                    <a:pt x="20189" y="17042"/>
                    <a:pt x="19492" y="17042"/>
                  </a:cubicBezTo>
                  <a:cubicBezTo>
                    <a:pt x="19263" y="17042"/>
                    <a:pt x="19032" y="17028"/>
                    <a:pt x="18800" y="16989"/>
                  </a:cubicBezTo>
                  <a:cubicBezTo>
                    <a:pt x="18681" y="16970"/>
                    <a:pt x="18561" y="16962"/>
                    <a:pt x="18440" y="16962"/>
                  </a:cubicBezTo>
                  <a:cubicBezTo>
                    <a:pt x="17939" y="16962"/>
                    <a:pt x="17423" y="17098"/>
                    <a:pt x="16910" y="17098"/>
                  </a:cubicBezTo>
                  <a:cubicBezTo>
                    <a:pt x="16741" y="17098"/>
                    <a:pt x="16572" y="17083"/>
                    <a:pt x="16404" y="17044"/>
                  </a:cubicBezTo>
                  <a:cubicBezTo>
                    <a:pt x="16275" y="17014"/>
                    <a:pt x="16142" y="17003"/>
                    <a:pt x="16009" y="17003"/>
                  </a:cubicBezTo>
                  <a:cubicBezTo>
                    <a:pt x="15722" y="17003"/>
                    <a:pt x="15436" y="17052"/>
                    <a:pt x="15187" y="17052"/>
                  </a:cubicBezTo>
                  <a:cubicBezTo>
                    <a:pt x="15100" y="17052"/>
                    <a:pt x="15017" y="17046"/>
                    <a:pt x="14941" y="17030"/>
                  </a:cubicBezTo>
                  <a:cubicBezTo>
                    <a:pt x="14771" y="16994"/>
                    <a:pt x="14601" y="16982"/>
                    <a:pt x="14432" y="16982"/>
                  </a:cubicBezTo>
                  <a:cubicBezTo>
                    <a:pt x="14032" y="16982"/>
                    <a:pt x="13635" y="17052"/>
                    <a:pt x="13247" y="17052"/>
                  </a:cubicBezTo>
                  <a:cubicBezTo>
                    <a:pt x="12983" y="17052"/>
                    <a:pt x="12723" y="17019"/>
                    <a:pt x="12469" y="16910"/>
                  </a:cubicBezTo>
                  <a:cubicBezTo>
                    <a:pt x="12311" y="16842"/>
                    <a:pt x="12171" y="16812"/>
                    <a:pt x="12038" y="16812"/>
                  </a:cubicBezTo>
                  <a:cubicBezTo>
                    <a:pt x="11868" y="16812"/>
                    <a:pt x="11708" y="16860"/>
                    <a:pt x="11534" y="16940"/>
                  </a:cubicBezTo>
                  <a:cubicBezTo>
                    <a:pt x="11404" y="16999"/>
                    <a:pt x="11279" y="17022"/>
                    <a:pt x="11156" y="17022"/>
                  </a:cubicBezTo>
                  <a:cubicBezTo>
                    <a:pt x="10630" y="17022"/>
                    <a:pt x="10155" y="16582"/>
                    <a:pt x="9602" y="16582"/>
                  </a:cubicBezTo>
                  <a:cubicBezTo>
                    <a:pt x="9570" y="16582"/>
                    <a:pt x="9538" y="16583"/>
                    <a:pt x="9505" y="16586"/>
                  </a:cubicBezTo>
                  <a:cubicBezTo>
                    <a:pt x="9350" y="16601"/>
                    <a:pt x="9195" y="16607"/>
                    <a:pt x="9039" y="16607"/>
                  </a:cubicBezTo>
                  <a:cubicBezTo>
                    <a:pt x="8323" y="16607"/>
                    <a:pt x="7597" y="16479"/>
                    <a:pt x="6873" y="16471"/>
                  </a:cubicBezTo>
                  <a:cubicBezTo>
                    <a:pt x="6179" y="16462"/>
                    <a:pt x="5487" y="16145"/>
                    <a:pt x="4845" y="15732"/>
                  </a:cubicBezTo>
                  <a:cubicBezTo>
                    <a:pt x="4583" y="15564"/>
                    <a:pt x="4257" y="15549"/>
                    <a:pt x="3975" y="15446"/>
                  </a:cubicBezTo>
                  <a:cubicBezTo>
                    <a:pt x="2713" y="14986"/>
                    <a:pt x="2143" y="13842"/>
                    <a:pt x="1867" y="12478"/>
                  </a:cubicBezTo>
                  <a:cubicBezTo>
                    <a:pt x="1569" y="10994"/>
                    <a:pt x="1439" y="9456"/>
                    <a:pt x="1271" y="7936"/>
                  </a:cubicBezTo>
                  <a:cubicBezTo>
                    <a:pt x="1178" y="7094"/>
                    <a:pt x="1108" y="6240"/>
                    <a:pt x="1113" y="5392"/>
                  </a:cubicBezTo>
                  <a:cubicBezTo>
                    <a:pt x="1119" y="4342"/>
                    <a:pt x="2195" y="3090"/>
                    <a:pt x="3037" y="2927"/>
                  </a:cubicBezTo>
                  <a:cubicBezTo>
                    <a:pt x="3884" y="2762"/>
                    <a:pt x="4721" y="2441"/>
                    <a:pt x="5577" y="2441"/>
                  </a:cubicBezTo>
                  <a:cubicBezTo>
                    <a:pt x="5635" y="2441"/>
                    <a:pt x="5692" y="2443"/>
                    <a:pt x="5750" y="2446"/>
                  </a:cubicBezTo>
                  <a:cubicBezTo>
                    <a:pt x="5843" y="2451"/>
                    <a:pt x="5936" y="2453"/>
                    <a:pt x="6028" y="2453"/>
                  </a:cubicBezTo>
                  <a:cubicBezTo>
                    <a:pt x="7170" y="2453"/>
                    <a:pt x="8259" y="2092"/>
                    <a:pt x="9375" y="1902"/>
                  </a:cubicBezTo>
                  <a:cubicBezTo>
                    <a:pt x="9924" y="1807"/>
                    <a:pt x="10521" y="1789"/>
                    <a:pt x="11112" y="1789"/>
                  </a:cubicBezTo>
                  <a:cubicBezTo>
                    <a:pt x="11294" y="1789"/>
                    <a:pt x="11476" y="1791"/>
                    <a:pt x="11655" y="1793"/>
                  </a:cubicBezTo>
                  <a:cubicBezTo>
                    <a:pt x="11687" y="1793"/>
                    <a:pt x="11719" y="1793"/>
                    <a:pt x="11751" y="1793"/>
                  </a:cubicBezTo>
                  <a:cubicBezTo>
                    <a:pt x="12841" y="1793"/>
                    <a:pt x="13943" y="1598"/>
                    <a:pt x="15027" y="1598"/>
                  </a:cubicBezTo>
                  <a:cubicBezTo>
                    <a:pt x="15346" y="1598"/>
                    <a:pt x="15663" y="1615"/>
                    <a:pt x="15978" y="1659"/>
                  </a:cubicBezTo>
                  <a:cubicBezTo>
                    <a:pt x="16233" y="1694"/>
                    <a:pt x="16486" y="1708"/>
                    <a:pt x="16739" y="1708"/>
                  </a:cubicBezTo>
                  <a:cubicBezTo>
                    <a:pt x="17677" y="1708"/>
                    <a:pt x="18601" y="1517"/>
                    <a:pt x="19540" y="1517"/>
                  </a:cubicBezTo>
                  <a:cubicBezTo>
                    <a:pt x="19793" y="1517"/>
                    <a:pt x="20046" y="1530"/>
                    <a:pt x="20301" y="1565"/>
                  </a:cubicBezTo>
                  <a:cubicBezTo>
                    <a:pt x="20467" y="1588"/>
                    <a:pt x="20643" y="1596"/>
                    <a:pt x="20826" y="1596"/>
                  </a:cubicBezTo>
                  <a:cubicBezTo>
                    <a:pt x="21255" y="1596"/>
                    <a:pt x="21716" y="1552"/>
                    <a:pt x="22139" y="1552"/>
                  </a:cubicBezTo>
                  <a:cubicBezTo>
                    <a:pt x="22281" y="1552"/>
                    <a:pt x="22418" y="1557"/>
                    <a:pt x="22549" y="1570"/>
                  </a:cubicBezTo>
                  <a:cubicBezTo>
                    <a:pt x="22721" y="1588"/>
                    <a:pt x="22893" y="1594"/>
                    <a:pt x="23065" y="1594"/>
                  </a:cubicBezTo>
                  <a:cubicBezTo>
                    <a:pt x="23641" y="1594"/>
                    <a:pt x="24215" y="1519"/>
                    <a:pt x="24795" y="1519"/>
                  </a:cubicBezTo>
                  <a:cubicBezTo>
                    <a:pt x="25039" y="1519"/>
                    <a:pt x="25284" y="1532"/>
                    <a:pt x="25530" y="1570"/>
                  </a:cubicBezTo>
                  <a:cubicBezTo>
                    <a:pt x="25876" y="1624"/>
                    <a:pt x="26315" y="1770"/>
                    <a:pt x="26754" y="1770"/>
                  </a:cubicBezTo>
                  <a:cubicBezTo>
                    <a:pt x="27133" y="1770"/>
                    <a:pt x="27512" y="1662"/>
                    <a:pt x="27834" y="1293"/>
                  </a:cubicBezTo>
                  <a:close/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497766" y="2012744"/>
            <a:ext cx="246101" cy="388799"/>
            <a:chOff x="3497766" y="2048168"/>
            <a:chExt cx="246101" cy="388799"/>
          </a:xfrm>
        </p:grpSpPr>
        <p:sp>
          <p:nvSpPr>
            <p:cNvPr id="949" name="Google Shape;949;p33"/>
            <p:cNvSpPr/>
            <p:nvPr/>
          </p:nvSpPr>
          <p:spPr>
            <a:xfrm>
              <a:off x="3511003" y="2062499"/>
              <a:ext cx="218646" cy="357255"/>
            </a:xfrm>
            <a:custGeom>
              <a:avLst/>
              <a:gdLst/>
              <a:ahLst/>
              <a:cxnLst/>
              <a:rect l="l" t="t" r="r" b="b"/>
              <a:pathLst>
                <a:path w="17377" h="28393" extrusionOk="0">
                  <a:moveTo>
                    <a:pt x="13572" y="0"/>
                  </a:moveTo>
                  <a:cubicBezTo>
                    <a:pt x="13074" y="0"/>
                    <a:pt x="12546" y="262"/>
                    <a:pt x="12228" y="646"/>
                  </a:cubicBezTo>
                  <a:cubicBezTo>
                    <a:pt x="11377" y="1676"/>
                    <a:pt x="10457" y="2667"/>
                    <a:pt x="9854" y="3861"/>
                  </a:cubicBezTo>
                  <a:cubicBezTo>
                    <a:pt x="9344" y="4874"/>
                    <a:pt x="8650" y="5775"/>
                    <a:pt x="8119" y="6780"/>
                  </a:cubicBezTo>
                  <a:cubicBezTo>
                    <a:pt x="7687" y="7599"/>
                    <a:pt x="7541" y="8639"/>
                    <a:pt x="6744" y="9275"/>
                  </a:cubicBezTo>
                  <a:cubicBezTo>
                    <a:pt x="6445" y="9514"/>
                    <a:pt x="6427" y="9944"/>
                    <a:pt x="6324" y="10250"/>
                  </a:cubicBezTo>
                  <a:cubicBezTo>
                    <a:pt x="5649" y="12269"/>
                    <a:pt x="4684" y="14191"/>
                    <a:pt x="4380" y="16337"/>
                  </a:cubicBezTo>
                  <a:cubicBezTo>
                    <a:pt x="4235" y="17348"/>
                    <a:pt x="3928" y="18343"/>
                    <a:pt x="3760" y="19358"/>
                  </a:cubicBezTo>
                  <a:cubicBezTo>
                    <a:pt x="3732" y="19534"/>
                    <a:pt x="3712" y="19652"/>
                    <a:pt x="3591" y="19652"/>
                  </a:cubicBezTo>
                  <a:cubicBezTo>
                    <a:pt x="3521" y="19652"/>
                    <a:pt x="3418" y="19613"/>
                    <a:pt x="3259" y="19525"/>
                  </a:cubicBezTo>
                  <a:cubicBezTo>
                    <a:pt x="2586" y="19151"/>
                    <a:pt x="1869" y="18744"/>
                    <a:pt x="1051" y="18744"/>
                  </a:cubicBezTo>
                  <a:cubicBezTo>
                    <a:pt x="888" y="18744"/>
                    <a:pt x="722" y="18760"/>
                    <a:pt x="551" y="18795"/>
                  </a:cubicBezTo>
                  <a:cubicBezTo>
                    <a:pt x="0" y="18909"/>
                    <a:pt x="385" y="19235"/>
                    <a:pt x="358" y="19483"/>
                  </a:cubicBezTo>
                  <a:cubicBezTo>
                    <a:pt x="153" y="19774"/>
                    <a:pt x="235" y="19996"/>
                    <a:pt x="520" y="20211"/>
                  </a:cubicBezTo>
                  <a:cubicBezTo>
                    <a:pt x="682" y="20332"/>
                    <a:pt x="746" y="20514"/>
                    <a:pt x="452" y="20617"/>
                  </a:cubicBezTo>
                  <a:cubicBezTo>
                    <a:pt x="276" y="20679"/>
                    <a:pt x="424" y="20859"/>
                    <a:pt x="450" y="20870"/>
                  </a:cubicBezTo>
                  <a:cubicBezTo>
                    <a:pt x="1100" y="21124"/>
                    <a:pt x="1002" y="21827"/>
                    <a:pt x="1164" y="22288"/>
                  </a:cubicBezTo>
                  <a:cubicBezTo>
                    <a:pt x="1340" y="22788"/>
                    <a:pt x="1802" y="23310"/>
                    <a:pt x="1533" y="23935"/>
                  </a:cubicBezTo>
                  <a:cubicBezTo>
                    <a:pt x="1517" y="23980"/>
                    <a:pt x="1505" y="24025"/>
                    <a:pt x="1495" y="24072"/>
                  </a:cubicBezTo>
                  <a:cubicBezTo>
                    <a:pt x="2286" y="24182"/>
                    <a:pt x="1805" y="25106"/>
                    <a:pt x="2351" y="25410"/>
                  </a:cubicBezTo>
                  <a:cubicBezTo>
                    <a:pt x="2547" y="25519"/>
                    <a:pt x="2682" y="25777"/>
                    <a:pt x="2704" y="26086"/>
                  </a:cubicBezTo>
                  <a:cubicBezTo>
                    <a:pt x="2726" y="26396"/>
                    <a:pt x="2900" y="26693"/>
                    <a:pt x="3133" y="26961"/>
                  </a:cubicBezTo>
                  <a:cubicBezTo>
                    <a:pt x="3417" y="27284"/>
                    <a:pt x="3966" y="27452"/>
                    <a:pt x="3818" y="28099"/>
                  </a:cubicBezTo>
                  <a:cubicBezTo>
                    <a:pt x="3781" y="28262"/>
                    <a:pt x="4223" y="28393"/>
                    <a:pt x="4628" y="28393"/>
                  </a:cubicBezTo>
                  <a:cubicBezTo>
                    <a:pt x="4859" y="28393"/>
                    <a:pt x="5077" y="28350"/>
                    <a:pt x="5188" y="28247"/>
                  </a:cubicBezTo>
                  <a:cubicBezTo>
                    <a:pt x="5515" y="27945"/>
                    <a:pt x="5856" y="27625"/>
                    <a:pt x="6186" y="27359"/>
                  </a:cubicBezTo>
                  <a:cubicBezTo>
                    <a:pt x="7318" y="26438"/>
                    <a:pt x="8261" y="25326"/>
                    <a:pt x="9049" y="24156"/>
                  </a:cubicBezTo>
                  <a:cubicBezTo>
                    <a:pt x="9554" y="23409"/>
                    <a:pt x="10185" y="22650"/>
                    <a:pt x="10418" y="21715"/>
                  </a:cubicBezTo>
                  <a:cubicBezTo>
                    <a:pt x="10436" y="21639"/>
                    <a:pt x="10459" y="21563"/>
                    <a:pt x="10490" y="21490"/>
                  </a:cubicBezTo>
                  <a:cubicBezTo>
                    <a:pt x="11053" y="20239"/>
                    <a:pt x="10956" y="19872"/>
                    <a:pt x="9816" y="19872"/>
                  </a:cubicBezTo>
                  <a:cubicBezTo>
                    <a:pt x="9665" y="19872"/>
                    <a:pt x="9496" y="19879"/>
                    <a:pt x="9308" y="19890"/>
                  </a:cubicBezTo>
                  <a:cubicBezTo>
                    <a:pt x="9256" y="19894"/>
                    <a:pt x="9204" y="19895"/>
                    <a:pt x="9152" y="19895"/>
                  </a:cubicBezTo>
                  <a:cubicBezTo>
                    <a:pt x="9018" y="19895"/>
                    <a:pt x="8882" y="19887"/>
                    <a:pt x="8748" y="19887"/>
                  </a:cubicBezTo>
                  <a:cubicBezTo>
                    <a:pt x="8475" y="19887"/>
                    <a:pt x="8207" y="19920"/>
                    <a:pt x="7965" y="20121"/>
                  </a:cubicBezTo>
                  <a:cubicBezTo>
                    <a:pt x="7918" y="20160"/>
                    <a:pt x="7874" y="20177"/>
                    <a:pt x="7834" y="20177"/>
                  </a:cubicBezTo>
                  <a:cubicBezTo>
                    <a:pt x="7755" y="20177"/>
                    <a:pt x="7690" y="20112"/>
                    <a:pt x="7648" y="20023"/>
                  </a:cubicBezTo>
                  <a:cubicBezTo>
                    <a:pt x="7503" y="19721"/>
                    <a:pt x="7337" y="19416"/>
                    <a:pt x="7466" y="19066"/>
                  </a:cubicBezTo>
                  <a:cubicBezTo>
                    <a:pt x="8060" y="17471"/>
                    <a:pt x="8689" y="15885"/>
                    <a:pt x="9477" y="14379"/>
                  </a:cubicBezTo>
                  <a:cubicBezTo>
                    <a:pt x="9860" y="13648"/>
                    <a:pt x="10327" y="12929"/>
                    <a:pt x="10700" y="12207"/>
                  </a:cubicBezTo>
                  <a:cubicBezTo>
                    <a:pt x="11423" y="10813"/>
                    <a:pt x="12416" y="9650"/>
                    <a:pt x="13335" y="8415"/>
                  </a:cubicBezTo>
                  <a:cubicBezTo>
                    <a:pt x="14080" y="7416"/>
                    <a:pt x="14928" y="6509"/>
                    <a:pt x="15774" y="5597"/>
                  </a:cubicBezTo>
                  <a:cubicBezTo>
                    <a:pt x="16154" y="5187"/>
                    <a:pt x="16384" y="4673"/>
                    <a:pt x="16913" y="4353"/>
                  </a:cubicBezTo>
                  <a:cubicBezTo>
                    <a:pt x="17198" y="4179"/>
                    <a:pt x="17377" y="3659"/>
                    <a:pt x="17165" y="3202"/>
                  </a:cubicBezTo>
                  <a:cubicBezTo>
                    <a:pt x="16524" y="1809"/>
                    <a:pt x="15474" y="820"/>
                    <a:pt x="14132" y="129"/>
                  </a:cubicBezTo>
                  <a:cubicBezTo>
                    <a:pt x="13959" y="40"/>
                    <a:pt x="13768" y="0"/>
                    <a:pt x="13572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3497766" y="2048168"/>
              <a:ext cx="246101" cy="388799"/>
            </a:xfrm>
            <a:custGeom>
              <a:avLst/>
              <a:gdLst/>
              <a:ahLst/>
              <a:cxnLst/>
              <a:rect l="l" t="t" r="r" b="b"/>
              <a:pathLst>
                <a:path w="19559" h="30900" extrusionOk="0">
                  <a:moveTo>
                    <a:pt x="14624" y="1139"/>
                  </a:moveTo>
                  <a:cubicBezTo>
                    <a:pt x="14820" y="1139"/>
                    <a:pt x="15011" y="1179"/>
                    <a:pt x="15184" y="1268"/>
                  </a:cubicBezTo>
                  <a:cubicBezTo>
                    <a:pt x="16526" y="1959"/>
                    <a:pt x="17576" y="2948"/>
                    <a:pt x="18217" y="4341"/>
                  </a:cubicBezTo>
                  <a:cubicBezTo>
                    <a:pt x="18429" y="4798"/>
                    <a:pt x="18250" y="5318"/>
                    <a:pt x="17965" y="5492"/>
                  </a:cubicBezTo>
                  <a:cubicBezTo>
                    <a:pt x="17436" y="5812"/>
                    <a:pt x="17206" y="6326"/>
                    <a:pt x="16826" y="6736"/>
                  </a:cubicBezTo>
                  <a:cubicBezTo>
                    <a:pt x="15980" y="7648"/>
                    <a:pt x="15132" y="8555"/>
                    <a:pt x="14387" y="9554"/>
                  </a:cubicBezTo>
                  <a:cubicBezTo>
                    <a:pt x="13468" y="10789"/>
                    <a:pt x="12475" y="11952"/>
                    <a:pt x="11752" y="13346"/>
                  </a:cubicBezTo>
                  <a:cubicBezTo>
                    <a:pt x="11379" y="14068"/>
                    <a:pt x="10912" y="14787"/>
                    <a:pt x="10529" y="15518"/>
                  </a:cubicBezTo>
                  <a:cubicBezTo>
                    <a:pt x="9741" y="17024"/>
                    <a:pt x="9112" y="18610"/>
                    <a:pt x="8518" y="20205"/>
                  </a:cubicBezTo>
                  <a:cubicBezTo>
                    <a:pt x="8389" y="20555"/>
                    <a:pt x="8555" y="20860"/>
                    <a:pt x="8700" y="21162"/>
                  </a:cubicBezTo>
                  <a:cubicBezTo>
                    <a:pt x="8742" y="21251"/>
                    <a:pt x="8807" y="21316"/>
                    <a:pt x="8886" y="21316"/>
                  </a:cubicBezTo>
                  <a:cubicBezTo>
                    <a:pt x="8926" y="21316"/>
                    <a:pt x="8970" y="21299"/>
                    <a:pt x="9017" y="21260"/>
                  </a:cubicBezTo>
                  <a:cubicBezTo>
                    <a:pt x="9259" y="21059"/>
                    <a:pt x="9527" y="21026"/>
                    <a:pt x="9800" y="21026"/>
                  </a:cubicBezTo>
                  <a:cubicBezTo>
                    <a:pt x="9934" y="21026"/>
                    <a:pt x="10070" y="21034"/>
                    <a:pt x="10204" y="21034"/>
                  </a:cubicBezTo>
                  <a:cubicBezTo>
                    <a:pt x="10256" y="21034"/>
                    <a:pt x="10308" y="21033"/>
                    <a:pt x="10360" y="21029"/>
                  </a:cubicBezTo>
                  <a:cubicBezTo>
                    <a:pt x="10548" y="21018"/>
                    <a:pt x="10717" y="21011"/>
                    <a:pt x="10868" y="21011"/>
                  </a:cubicBezTo>
                  <a:cubicBezTo>
                    <a:pt x="12008" y="21011"/>
                    <a:pt x="12105" y="21378"/>
                    <a:pt x="11542" y="22629"/>
                  </a:cubicBezTo>
                  <a:cubicBezTo>
                    <a:pt x="11511" y="22702"/>
                    <a:pt x="11488" y="22778"/>
                    <a:pt x="11470" y="22854"/>
                  </a:cubicBezTo>
                  <a:cubicBezTo>
                    <a:pt x="11237" y="23789"/>
                    <a:pt x="10606" y="24548"/>
                    <a:pt x="10101" y="25295"/>
                  </a:cubicBezTo>
                  <a:cubicBezTo>
                    <a:pt x="9313" y="26465"/>
                    <a:pt x="8370" y="27577"/>
                    <a:pt x="7238" y="28498"/>
                  </a:cubicBezTo>
                  <a:cubicBezTo>
                    <a:pt x="6908" y="28764"/>
                    <a:pt x="6567" y="29084"/>
                    <a:pt x="6240" y="29386"/>
                  </a:cubicBezTo>
                  <a:cubicBezTo>
                    <a:pt x="6129" y="29489"/>
                    <a:pt x="5911" y="29532"/>
                    <a:pt x="5680" y="29532"/>
                  </a:cubicBezTo>
                  <a:cubicBezTo>
                    <a:pt x="5275" y="29532"/>
                    <a:pt x="4833" y="29401"/>
                    <a:pt x="4870" y="29238"/>
                  </a:cubicBezTo>
                  <a:cubicBezTo>
                    <a:pt x="5018" y="28591"/>
                    <a:pt x="4469" y="28423"/>
                    <a:pt x="4185" y="28100"/>
                  </a:cubicBezTo>
                  <a:cubicBezTo>
                    <a:pt x="3952" y="27832"/>
                    <a:pt x="3778" y="27535"/>
                    <a:pt x="3756" y="27225"/>
                  </a:cubicBezTo>
                  <a:cubicBezTo>
                    <a:pt x="3734" y="26916"/>
                    <a:pt x="3599" y="26658"/>
                    <a:pt x="3403" y="26549"/>
                  </a:cubicBezTo>
                  <a:cubicBezTo>
                    <a:pt x="2857" y="26245"/>
                    <a:pt x="3338" y="25321"/>
                    <a:pt x="2547" y="25211"/>
                  </a:cubicBezTo>
                  <a:cubicBezTo>
                    <a:pt x="2557" y="25164"/>
                    <a:pt x="2569" y="25119"/>
                    <a:pt x="2585" y="25074"/>
                  </a:cubicBezTo>
                  <a:cubicBezTo>
                    <a:pt x="2854" y="24449"/>
                    <a:pt x="2392" y="23927"/>
                    <a:pt x="2216" y="23427"/>
                  </a:cubicBezTo>
                  <a:cubicBezTo>
                    <a:pt x="2054" y="22966"/>
                    <a:pt x="2152" y="22263"/>
                    <a:pt x="1502" y="22009"/>
                  </a:cubicBezTo>
                  <a:cubicBezTo>
                    <a:pt x="1476" y="21998"/>
                    <a:pt x="1328" y="21818"/>
                    <a:pt x="1504" y="21756"/>
                  </a:cubicBezTo>
                  <a:cubicBezTo>
                    <a:pt x="1798" y="21653"/>
                    <a:pt x="1734" y="21471"/>
                    <a:pt x="1572" y="21350"/>
                  </a:cubicBezTo>
                  <a:cubicBezTo>
                    <a:pt x="1287" y="21135"/>
                    <a:pt x="1205" y="20913"/>
                    <a:pt x="1410" y="20622"/>
                  </a:cubicBezTo>
                  <a:cubicBezTo>
                    <a:pt x="1437" y="20374"/>
                    <a:pt x="1052" y="20048"/>
                    <a:pt x="1603" y="19934"/>
                  </a:cubicBezTo>
                  <a:cubicBezTo>
                    <a:pt x="1774" y="19899"/>
                    <a:pt x="1940" y="19883"/>
                    <a:pt x="2103" y="19883"/>
                  </a:cubicBezTo>
                  <a:cubicBezTo>
                    <a:pt x="2921" y="19883"/>
                    <a:pt x="3638" y="20290"/>
                    <a:pt x="4311" y="20664"/>
                  </a:cubicBezTo>
                  <a:cubicBezTo>
                    <a:pt x="4470" y="20752"/>
                    <a:pt x="4573" y="20791"/>
                    <a:pt x="4643" y="20791"/>
                  </a:cubicBezTo>
                  <a:cubicBezTo>
                    <a:pt x="4764" y="20791"/>
                    <a:pt x="4784" y="20673"/>
                    <a:pt x="4812" y="20497"/>
                  </a:cubicBezTo>
                  <a:cubicBezTo>
                    <a:pt x="4980" y="19482"/>
                    <a:pt x="5287" y="18487"/>
                    <a:pt x="5432" y="17476"/>
                  </a:cubicBezTo>
                  <a:cubicBezTo>
                    <a:pt x="5736" y="15330"/>
                    <a:pt x="6701" y="13408"/>
                    <a:pt x="7376" y="11389"/>
                  </a:cubicBezTo>
                  <a:cubicBezTo>
                    <a:pt x="7479" y="11083"/>
                    <a:pt x="7497" y="10653"/>
                    <a:pt x="7796" y="10414"/>
                  </a:cubicBezTo>
                  <a:cubicBezTo>
                    <a:pt x="8593" y="9778"/>
                    <a:pt x="8739" y="8738"/>
                    <a:pt x="9171" y="7919"/>
                  </a:cubicBezTo>
                  <a:cubicBezTo>
                    <a:pt x="9702" y="6914"/>
                    <a:pt x="10396" y="6013"/>
                    <a:pt x="10906" y="5000"/>
                  </a:cubicBezTo>
                  <a:cubicBezTo>
                    <a:pt x="11509" y="3806"/>
                    <a:pt x="12429" y="2815"/>
                    <a:pt x="13280" y="1785"/>
                  </a:cubicBezTo>
                  <a:cubicBezTo>
                    <a:pt x="13598" y="1401"/>
                    <a:pt x="14126" y="1139"/>
                    <a:pt x="14624" y="1139"/>
                  </a:cubicBezTo>
                  <a:close/>
                  <a:moveTo>
                    <a:pt x="14269" y="0"/>
                  </a:moveTo>
                  <a:cubicBezTo>
                    <a:pt x="13583" y="0"/>
                    <a:pt x="13165" y="545"/>
                    <a:pt x="12757" y="978"/>
                  </a:cubicBezTo>
                  <a:cubicBezTo>
                    <a:pt x="10164" y="3729"/>
                    <a:pt x="8519" y="7100"/>
                    <a:pt x="6917" y="10464"/>
                  </a:cubicBezTo>
                  <a:cubicBezTo>
                    <a:pt x="6065" y="12253"/>
                    <a:pt x="5257" y="14096"/>
                    <a:pt x="4887" y="16075"/>
                  </a:cubicBezTo>
                  <a:cubicBezTo>
                    <a:pt x="4725" y="16946"/>
                    <a:pt x="4341" y="17759"/>
                    <a:pt x="4355" y="18679"/>
                  </a:cubicBezTo>
                  <a:cubicBezTo>
                    <a:pt x="4360" y="19079"/>
                    <a:pt x="4161" y="19295"/>
                    <a:pt x="3877" y="19295"/>
                  </a:cubicBezTo>
                  <a:cubicBezTo>
                    <a:pt x="3747" y="19295"/>
                    <a:pt x="3600" y="19250"/>
                    <a:pt x="3447" y="19156"/>
                  </a:cubicBezTo>
                  <a:cubicBezTo>
                    <a:pt x="3000" y="18885"/>
                    <a:pt x="2549" y="18777"/>
                    <a:pt x="2102" y="18777"/>
                  </a:cubicBezTo>
                  <a:cubicBezTo>
                    <a:pt x="1532" y="18777"/>
                    <a:pt x="969" y="18952"/>
                    <a:pt x="429" y="19184"/>
                  </a:cubicBezTo>
                  <a:cubicBezTo>
                    <a:pt x="1" y="19370"/>
                    <a:pt x="6" y="19995"/>
                    <a:pt x="82" y="20480"/>
                  </a:cubicBezTo>
                  <a:cubicBezTo>
                    <a:pt x="198" y="21211"/>
                    <a:pt x="430" y="21908"/>
                    <a:pt x="698" y="22601"/>
                  </a:cubicBezTo>
                  <a:cubicBezTo>
                    <a:pt x="1189" y="23870"/>
                    <a:pt x="1563" y="25194"/>
                    <a:pt x="2149" y="26416"/>
                  </a:cubicBezTo>
                  <a:cubicBezTo>
                    <a:pt x="2428" y="26997"/>
                    <a:pt x="2591" y="27638"/>
                    <a:pt x="2964" y="28174"/>
                  </a:cubicBezTo>
                  <a:cubicBezTo>
                    <a:pt x="3565" y="29038"/>
                    <a:pt x="4128" y="29929"/>
                    <a:pt x="4862" y="30690"/>
                  </a:cubicBezTo>
                  <a:cubicBezTo>
                    <a:pt x="5001" y="30833"/>
                    <a:pt x="5239" y="30900"/>
                    <a:pt x="5498" y="30900"/>
                  </a:cubicBezTo>
                  <a:cubicBezTo>
                    <a:pt x="5902" y="30900"/>
                    <a:pt x="6355" y="30736"/>
                    <a:pt x="6556" y="30447"/>
                  </a:cubicBezTo>
                  <a:cubicBezTo>
                    <a:pt x="6968" y="29857"/>
                    <a:pt x="7555" y="29487"/>
                    <a:pt x="8126" y="29089"/>
                  </a:cubicBezTo>
                  <a:cubicBezTo>
                    <a:pt x="8745" y="28657"/>
                    <a:pt x="9093" y="27972"/>
                    <a:pt x="9633" y="27449"/>
                  </a:cubicBezTo>
                  <a:cubicBezTo>
                    <a:pt x="10946" y="26182"/>
                    <a:pt x="11750" y="24533"/>
                    <a:pt x="12653" y="22972"/>
                  </a:cubicBezTo>
                  <a:cubicBezTo>
                    <a:pt x="12989" y="22391"/>
                    <a:pt x="13625" y="21093"/>
                    <a:pt x="13007" y="20511"/>
                  </a:cubicBezTo>
                  <a:cubicBezTo>
                    <a:pt x="12723" y="20243"/>
                    <a:pt x="12184" y="20055"/>
                    <a:pt x="11746" y="20055"/>
                  </a:cubicBezTo>
                  <a:cubicBezTo>
                    <a:pt x="11640" y="20055"/>
                    <a:pt x="11539" y="20066"/>
                    <a:pt x="11450" y="20090"/>
                  </a:cubicBezTo>
                  <a:cubicBezTo>
                    <a:pt x="11432" y="20094"/>
                    <a:pt x="11414" y="20096"/>
                    <a:pt x="11395" y="20096"/>
                  </a:cubicBezTo>
                  <a:cubicBezTo>
                    <a:pt x="11315" y="20096"/>
                    <a:pt x="11225" y="20061"/>
                    <a:pt x="11139" y="20060"/>
                  </a:cubicBezTo>
                  <a:cubicBezTo>
                    <a:pt x="10938" y="20040"/>
                    <a:pt x="10736" y="19999"/>
                    <a:pt x="10535" y="19999"/>
                  </a:cubicBezTo>
                  <a:cubicBezTo>
                    <a:pt x="10524" y="19999"/>
                    <a:pt x="10513" y="19999"/>
                    <a:pt x="10503" y="20000"/>
                  </a:cubicBezTo>
                  <a:cubicBezTo>
                    <a:pt x="10281" y="20004"/>
                    <a:pt x="10018" y="20142"/>
                    <a:pt x="9809" y="20142"/>
                  </a:cubicBezTo>
                  <a:cubicBezTo>
                    <a:pt x="9708" y="20142"/>
                    <a:pt x="9621" y="20110"/>
                    <a:pt x="9555" y="20017"/>
                  </a:cubicBezTo>
                  <a:cubicBezTo>
                    <a:pt x="9447" y="19861"/>
                    <a:pt x="9716" y="19405"/>
                    <a:pt x="9867" y="19113"/>
                  </a:cubicBezTo>
                  <a:cubicBezTo>
                    <a:pt x="10397" y="18080"/>
                    <a:pt x="10861" y="17014"/>
                    <a:pt x="11402" y="15983"/>
                  </a:cubicBezTo>
                  <a:cubicBezTo>
                    <a:pt x="11850" y="15129"/>
                    <a:pt x="12270" y="14267"/>
                    <a:pt x="12802" y="13455"/>
                  </a:cubicBezTo>
                  <a:cubicBezTo>
                    <a:pt x="13642" y="12175"/>
                    <a:pt x="14370" y="10840"/>
                    <a:pt x="15498" y="9742"/>
                  </a:cubicBezTo>
                  <a:cubicBezTo>
                    <a:pt x="16447" y="8818"/>
                    <a:pt x="17215" y="7701"/>
                    <a:pt x="18088" y="6690"/>
                  </a:cubicBezTo>
                  <a:cubicBezTo>
                    <a:pt x="18323" y="6418"/>
                    <a:pt x="18623" y="6207"/>
                    <a:pt x="18864" y="5963"/>
                  </a:cubicBezTo>
                  <a:cubicBezTo>
                    <a:pt x="19558" y="5263"/>
                    <a:pt x="19331" y="4604"/>
                    <a:pt x="19079" y="3865"/>
                  </a:cubicBezTo>
                  <a:cubicBezTo>
                    <a:pt x="18661" y="2636"/>
                    <a:pt x="17858" y="1814"/>
                    <a:pt x="16690" y="1233"/>
                  </a:cubicBezTo>
                  <a:cubicBezTo>
                    <a:pt x="16108" y="942"/>
                    <a:pt x="15636" y="475"/>
                    <a:pt x="14997" y="180"/>
                  </a:cubicBezTo>
                  <a:cubicBezTo>
                    <a:pt x="14723" y="53"/>
                    <a:pt x="14483" y="0"/>
                    <a:pt x="14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33"/>
          <p:cNvGrpSpPr/>
          <p:nvPr/>
        </p:nvGrpSpPr>
        <p:grpSpPr>
          <a:xfrm>
            <a:off x="3053464" y="2436820"/>
            <a:ext cx="897459" cy="928614"/>
            <a:chOff x="3053464" y="2436820"/>
            <a:chExt cx="897459" cy="928614"/>
          </a:xfrm>
        </p:grpSpPr>
        <p:grpSp>
          <p:nvGrpSpPr>
            <p:cNvPr id="952" name="Google Shape;952;p33"/>
            <p:cNvGrpSpPr/>
            <p:nvPr/>
          </p:nvGrpSpPr>
          <p:grpSpPr>
            <a:xfrm>
              <a:off x="3053464" y="2436820"/>
              <a:ext cx="897459" cy="928614"/>
              <a:chOff x="3050314" y="2465320"/>
              <a:chExt cx="897459" cy="928614"/>
            </a:xfrm>
          </p:grpSpPr>
          <p:sp>
            <p:nvSpPr>
              <p:cNvPr id="953" name="Google Shape;953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5467" y="1554"/>
                    </a:moveTo>
                    <a:cubicBezTo>
                      <a:pt x="46650" y="1554"/>
                      <a:pt x="47855" y="1751"/>
                      <a:pt x="49044" y="1854"/>
                    </a:cubicBezTo>
                    <a:cubicBezTo>
                      <a:pt x="51397" y="2056"/>
                      <a:pt x="53657" y="2614"/>
                      <a:pt x="55768" y="3708"/>
                    </a:cubicBezTo>
                    <a:cubicBezTo>
                      <a:pt x="55973" y="3814"/>
                      <a:pt x="56220" y="3837"/>
                      <a:pt x="56521" y="3918"/>
                    </a:cubicBezTo>
                    <a:cubicBezTo>
                      <a:pt x="55681" y="5169"/>
                      <a:pt x="54892" y="6376"/>
                      <a:pt x="53952" y="7475"/>
                    </a:cubicBezTo>
                    <a:cubicBezTo>
                      <a:pt x="52965" y="8625"/>
                      <a:pt x="52198" y="9941"/>
                      <a:pt x="51188" y="11081"/>
                    </a:cubicBezTo>
                    <a:cubicBezTo>
                      <a:pt x="50628" y="11713"/>
                      <a:pt x="51283" y="12964"/>
                      <a:pt x="52249" y="13206"/>
                    </a:cubicBezTo>
                    <a:cubicBezTo>
                      <a:pt x="52582" y="13292"/>
                      <a:pt x="53114" y="13073"/>
                      <a:pt x="52982" y="13760"/>
                    </a:cubicBezTo>
                    <a:cubicBezTo>
                      <a:pt x="53518" y="13760"/>
                      <a:pt x="53870" y="14140"/>
                      <a:pt x="54253" y="14420"/>
                    </a:cubicBezTo>
                    <a:cubicBezTo>
                      <a:pt x="55247" y="15145"/>
                      <a:pt x="56412" y="15594"/>
                      <a:pt x="57286" y="16543"/>
                    </a:cubicBezTo>
                    <a:cubicBezTo>
                      <a:pt x="57686" y="16977"/>
                      <a:pt x="58347" y="17308"/>
                      <a:pt x="58739" y="17755"/>
                    </a:cubicBezTo>
                    <a:cubicBezTo>
                      <a:pt x="59346" y="18449"/>
                      <a:pt x="60200" y="18953"/>
                      <a:pt x="60534" y="19875"/>
                    </a:cubicBezTo>
                    <a:cubicBezTo>
                      <a:pt x="60632" y="20144"/>
                      <a:pt x="60889" y="20253"/>
                      <a:pt x="61062" y="20443"/>
                    </a:cubicBezTo>
                    <a:cubicBezTo>
                      <a:pt x="62031" y="21515"/>
                      <a:pt x="62907" y="22666"/>
                      <a:pt x="63681" y="23884"/>
                    </a:cubicBezTo>
                    <a:cubicBezTo>
                      <a:pt x="64476" y="25136"/>
                      <a:pt x="65677" y="26199"/>
                      <a:pt x="65921" y="27767"/>
                    </a:cubicBezTo>
                    <a:cubicBezTo>
                      <a:pt x="66029" y="28465"/>
                      <a:pt x="66397" y="28993"/>
                      <a:pt x="66743" y="29584"/>
                    </a:cubicBezTo>
                    <a:cubicBezTo>
                      <a:pt x="67202" y="30363"/>
                      <a:pt x="67398" y="31295"/>
                      <a:pt x="67717" y="32158"/>
                    </a:cubicBezTo>
                    <a:cubicBezTo>
                      <a:pt x="68043" y="33040"/>
                      <a:pt x="68261" y="33960"/>
                      <a:pt x="68527" y="34857"/>
                    </a:cubicBezTo>
                    <a:cubicBezTo>
                      <a:pt x="68767" y="35666"/>
                      <a:pt x="69221" y="36598"/>
                      <a:pt x="69050" y="37335"/>
                    </a:cubicBezTo>
                    <a:cubicBezTo>
                      <a:pt x="68821" y="38319"/>
                      <a:pt x="69499" y="39233"/>
                      <a:pt x="69011" y="40146"/>
                    </a:cubicBezTo>
                    <a:cubicBezTo>
                      <a:pt x="69659" y="40702"/>
                      <a:pt x="68941" y="41343"/>
                      <a:pt x="69064" y="41770"/>
                    </a:cubicBezTo>
                    <a:cubicBezTo>
                      <a:pt x="69339" y="42730"/>
                      <a:pt x="68893" y="43553"/>
                      <a:pt x="68936" y="44418"/>
                    </a:cubicBezTo>
                    <a:cubicBezTo>
                      <a:pt x="68975" y="45230"/>
                      <a:pt x="68955" y="46050"/>
                      <a:pt x="68770" y="46794"/>
                    </a:cubicBezTo>
                    <a:cubicBezTo>
                      <a:pt x="68656" y="47251"/>
                      <a:pt x="68676" y="47823"/>
                      <a:pt x="68280" y="48240"/>
                    </a:cubicBezTo>
                    <a:cubicBezTo>
                      <a:pt x="68045" y="48486"/>
                      <a:pt x="68011" y="48827"/>
                      <a:pt x="68082" y="49233"/>
                    </a:cubicBezTo>
                    <a:cubicBezTo>
                      <a:pt x="68185" y="49821"/>
                      <a:pt x="67679" y="50303"/>
                      <a:pt x="67485" y="50852"/>
                    </a:cubicBezTo>
                    <a:cubicBezTo>
                      <a:pt x="66968" y="52303"/>
                      <a:pt x="66279" y="53696"/>
                      <a:pt x="65654" y="55108"/>
                    </a:cubicBezTo>
                    <a:cubicBezTo>
                      <a:pt x="65095" y="56370"/>
                      <a:pt x="64378" y="57504"/>
                      <a:pt x="63523" y="58616"/>
                    </a:cubicBezTo>
                    <a:cubicBezTo>
                      <a:pt x="62569" y="59854"/>
                      <a:pt x="61522" y="61018"/>
                      <a:pt x="60508" y="62188"/>
                    </a:cubicBezTo>
                    <a:cubicBezTo>
                      <a:pt x="59733" y="63082"/>
                      <a:pt x="58727" y="63848"/>
                      <a:pt x="57798" y="64638"/>
                    </a:cubicBezTo>
                    <a:cubicBezTo>
                      <a:pt x="56331" y="65884"/>
                      <a:pt x="54610" y="66702"/>
                      <a:pt x="53092" y="67846"/>
                    </a:cubicBezTo>
                    <a:cubicBezTo>
                      <a:pt x="52195" y="68522"/>
                      <a:pt x="51040" y="68879"/>
                      <a:pt x="50003" y="69381"/>
                    </a:cubicBezTo>
                    <a:cubicBezTo>
                      <a:pt x="48436" y="70139"/>
                      <a:pt x="46747" y="70583"/>
                      <a:pt x="45081" y="71066"/>
                    </a:cubicBezTo>
                    <a:cubicBezTo>
                      <a:pt x="43186" y="71613"/>
                      <a:pt x="41240" y="71826"/>
                      <a:pt x="39267" y="71826"/>
                    </a:cubicBezTo>
                    <a:cubicBezTo>
                      <a:pt x="39170" y="71826"/>
                      <a:pt x="39072" y="71826"/>
                      <a:pt x="38975" y="71825"/>
                    </a:cubicBezTo>
                    <a:cubicBezTo>
                      <a:pt x="38966" y="71825"/>
                      <a:pt x="38957" y="71825"/>
                      <a:pt x="38948" y="71825"/>
                    </a:cubicBezTo>
                    <a:cubicBezTo>
                      <a:pt x="38300" y="71825"/>
                      <a:pt x="37632" y="72055"/>
                      <a:pt x="36997" y="72055"/>
                    </a:cubicBezTo>
                    <a:cubicBezTo>
                      <a:pt x="36882" y="72055"/>
                      <a:pt x="36769" y="72048"/>
                      <a:pt x="36657" y="72030"/>
                    </a:cubicBezTo>
                    <a:cubicBezTo>
                      <a:pt x="36287" y="71972"/>
                      <a:pt x="35918" y="71954"/>
                      <a:pt x="35550" y="71954"/>
                    </a:cubicBezTo>
                    <a:cubicBezTo>
                      <a:pt x="34891" y="71954"/>
                      <a:pt x="34232" y="72013"/>
                      <a:pt x="33565" y="72013"/>
                    </a:cubicBezTo>
                    <a:cubicBezTo>
                      <a:pt x="33207" y="72013"/>
                      <a:pt x="32846" y="71996"/>
                      <a:pt x="32482" y="71943"/>
                    </a:cubicBezTo>
                    <a:cubicBezTo>
                      <a:pt x="30682" y="71682"/>
                      <a:pt x="28960" y="71187"/>
                      <a:pt x="27230" y="70734"/>
                    </a:cubicBezTo>
                    <a:cubicBezTo>
                      <a:pt x="26734" y="70605"/>
                      <a:pt x="26085" y="70226"/>
                      <a:pt x="25607" y="70079"/>
                    </a:cubicBezTo>
                    <a:cubicBezTo>
                      <a:pt x="24869" y="69855"/>
                      <a:pt x="24200" y="69479"/>
                      <a:pt x="23524" y="69185"/>
                    </a:cubicBezTo>
                    <a:cubicBezTo>
                      <a:pt x="21890" y="68476"/>
                      <a:pt x="20365" y="67514"/>
                      <a:pt x="18901" y="66491"/>
                    </a:cubicBezTo>
                    <a:cubicBezTo>
                      <a:pt x="18439" y="66166"/>
                      <a:pt x="17951" y="65879"/>
                      <a:pt x="17442" y="65634"/>
                    </a:cubicBezTo>
                    <a:cubicBezTo>
                      <a:pt x="16562" y="65204"/>
                      <a:pt x="15625" y="64737"/>
                      <a:pt x="15127" y="63776"/>
                    </a:cubicBezTo>
                    <a:cubicBezTo>
                      <a:pt x="15073" y="63672"/>
                      <a:pt x="14937" y="63572"/>
                      <a:pt x="14821" y="63543"/>
                    </a:cubicBezTo>
                    <a:cubicBezTo>
                      <a:pt x="13985" y="63330"/>
                      <a:pt x="13601" y="62491"/>
                      <a:pt x="12869" y="62149"/>
                    </a:cubicBezTo>
                    <a:cubicBezTo>
                      <a:pt x="12646" y="62045"/>
                      <a:pt x="12663" y="61861"/>
                      <a:pt x="12615" y="61690"/>
                    </a:cubicBezTo>
                    <a:cubicBezTo>
                      <a:pt x="12548" y="61450"/>
                      <a:pt x="12441" y="61217"/>
                      <a:pt x="12207" y="61124"/>
                    </a:cubicBezTo>
                    <a:cubicBezTo>
                      <a:pt x="11493" y="60839"/>
                      <a:pt x="11094" y="60246"/>
                      <a:pt x="10608" y="59696"/>
                    </a:cubicBezTo>
                    <a:cubicBezTo>
                      <a:pt x="9420" y="58345"/>
                      <a:pt x="8612" y="56732"/>
                      <a:pt x="7467" y="55363"/>
                    </a:cubicBezTo>
                    <a:cubicBezTo>
                      <a:pt x="7166" y="55001"/>
                      <a:pt x="7245" y="54553"/>
                      <a:pt x="7069" y="54164"/>
                    </a:cubicBezTo>
                    <a:cubicBezTo>
                      <a:pt x="6856" y="53690"/>
                      <a:pt x="5991" y="53842"/>
                      <a:pt x="6116" y="52926"/>
                    </a:cubicBezTo>
                    <a:cubicBezTo>
                      <a:pt x="6170" y="52512"/>
                      <a:pt x="5535" y="51874"/>
                      <a:pt x="5269" y="51306"/>
                    </a:cubicBezTo>
                    <a:cubicBezTo>
                      <a:pt x="4781" y="50263"/>
                      <a:pt x="4224" y="49242"/>
                      <a:pt x="3835" y="48161"/>
                    </a:cubicBezTo>
                    <a:cubicBezTo>
                      <a:pt x="3418" y="47007"/>
                      <a:pt x="3107" y="45815"/>
                      <a:pt x="2833" y="44608"/>
                    </a:cubicBezTo>
                    <a:cubicBezTo>
                      <a:pt x="2566" y="43430"/>
                      <a:pt x="2385" y="42232"/>
                      <a:pt x="2234" y="41055"/>
                    </a:cubicBezTo>
                    <a:cubicBezTo>
                      <a:pt x="2155" y="40431"/>
                      <a:pt x="2205" y="39716"/>
                      <a:pt x="2172" y="39042"/>
                    </a:cubicBezTo>
                    <a:cubicBezTo>
                      <a:pt x="2127" y="38056"/>
                      <a:pt x="2194" y="37074"/>
                      <a:pt x="2325" y="36100"/>
                    </a:cubicBezTo>
                    <a:cubicBezTo>
                      <a:pt x="2525" y="34616"/>
                      <a:pt x="2752" y="33137"/>
                      <a:pt x="3007" y="31661"/>
                    </a:cubicBezTo>
                    <a:cubicBezTo>
                      <a:pt x="3116" y="31023"/>
                      <a:pt x="3404" y="30410"/>
                      <a:pt x="3466" y="29770"/>
                    </a:cubicBezTo>
                    <a:cubicBezTo>
                      <a:pt x="3525" y="29145"/>
                      <a:pt x="3819" y="28594"/>
                      <a:pt x="4026" y="28058"/>
                    </a:cubicBezTo>
                    <a:cubicBezTo>
                      <a:pt x="4411" y="27058"/>
                      <a:pt x="4891" y="26068"/>
                      <a:pt x="5327" y="25085"/>
                    </a:cubicBezTo>
                    <a:cubicBezTo>
                      <a:pt x="6182" y="23150"/>
                      <a:pt x="7478" y="21513"/>
                      <a:pt x="8603" y="19769"/>
                    </a:cubicBezTo>
                    <a:cubicBezTo>
                      <a:pt x="9595" y="18231"/>
                      <a:pt x="10835" y="16856"/>
                      <a:pt x="12150" y="15543"/>
                    </a:cubicBezTo>
                    <a:cubicBezTo>
                      <a:pt x="12749" y="14947"/>
                      <a:pt x="13653" y="14515"/>
                      <a:pt x="13875" y="13527"/>
                    </a:cubicBezTo>
                    <a:cubicBezTo>
                      <a:pt x="13945" y="13217"/>
                      <a:pt x="14427" y="13228"/>
                      <a:pt x="14699" y="13020"/>
                    </a:cubicBezTo>
                    <a:cubicBezTo>
                      <a:pt x="15669" y="12276"/>
                      <a:pt x="16566" y="11455"/>
                      <a:pt x="17490" y="10660"/>
                    </a:cubicBezTo>
                    <a:cubicBezTo>
                      <a:pt x="18140" y="10100"/>
                      <a:pt x="19194" y="10047"/>
                      <a:pt x="19548" y="9081"/>
                    </a:cubicBezTo>
                    <a:cubicBezTo>
                      <a:pt x="19638" y="9099"/>
                      <a:pt x="19722" y="9108"/>
                      <a:pt x="19802" y="9108"/>
                    </a:cubicBezTo>
                    <a:cubicBezTo>
                      <a:pt x="20809" y="9108"/>
                      <a:pt x="21113" y="7759"/>
                      <a:pt x="22030" y="7745"/>
                    </a:cubicBezTo>
                    <a:cubicBezTo>
                      <a:pt x="22985" y="7729"/>
                      <a:pt x="23375" y="6807"/>
                      <a:pt x="24211" y="6667"/>
                    </a:cubicBezTo>
                    <a:cubicBezTo>
                      <a:pt x="24711" y="6583"/>
                      <a:pt x="24920" y="5979"/>
                      <a:pt x="25579" y="5979"/>
                    </a:cubicBezTo>
                    <a:cubicBezTo>
                      <a:pt x="25617" y="5979"/>
                      <a:pt x="25656" y="5981"/>
                      <a:pt x="25698" y="5985"/>
                    </a:cubicBezTo>
                    <a:cubicBezTo>
                      <a:pt x="25717" y="5987"/>
                      <a:pt x="25738" y="5988"/>
                      <a:pt x="25759" y="5988"/>
                    </a:cubicBezTo>
                    <a:cubicBezTo>
                      <a:pt x="26189" y="5988"/>
                      <a:pt x="26832" y="5556"/>
                      <a:pt x="27278" y="5273"/>
                    </a:cubicBezTo>
                    <a:cubicBezTo>
                      <a:pt x="28941" y="4218"/>
                      <a:pt x="30853" y="3960"/>
                      <a:pt x="32651" y="3352"/>
                    </a:cubicBezTo>
                    <a:cubicBezTo>
                      <a:pt x="34297" y="2795"/>
                      <a:pt x="36069" y="2815"/>
                      <a:pt x="37726" y="2348"/>
                    </a:cubicBezTo>
                    <a:cubicBezTo>
                      <a:pt x="39974" y="1717"/>
                      <a:pt x="42288" y="1829"/>
                      <a:pt x="44567" y="1597"/>
                    </a:cubicBezTo>
                    <a:cubicBezTo>
                      <a:pt x="44865" y="1567"/>
                      <a:pt x="45165" y="1554"/>
                      <a:pt x="45467" y="1554"/>
                    </a:cubicBezTo>
                    <a:close/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955;p33"/>
            <p:cNvGrpSpPr/>
            <p:nvPr/>
          </p:nvGrpSpPr>
          <p:grpSpPr>
            <a:xfrm>
              <a:off x="3303729" y="2660792"/>
              <a:ext cx="502689" cy="564679"/>
              <a:chOff x="3303729" y="2660792"/>
              <a:chExt cx="502689" cy="564679"/>
            </a:xfrm>
          </p:grpSpPr>
          <p:sp>
            <p:nvSpPr>
              <p:cNvPr id="956" name="Google Shape;956;p33"/>
              <p:cNvSpPr/>
              <p:nvPr/>
            </p:nvSpPr>
            <p:spPr>
              <a:xfrm>
                <a:off x="3333802" y="2748065"/>
                <a:ext cx="315871" cy="47740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37942" extrusionOk="0">
                    <a:moveTo>
                      <a:pt x="12374" y="11363"/>
                    </a:moveTo>
                    <a:cubicBezTo>
                      <a:pt x="12484" y="11363"/>
                      <a:pt x="12593" y="11368"/>
                      <a:pt x="12702" y="11380"/>
                    </a:cubicBezTo>
                    <a:cubicBezTo>
                      <a:pt x="12807" y="11391"/>
                      <a:pt x="12914" y="11393"/>
                      <a:pt x="13021" y="11393"/>
                    </a:cubicBezTo>
                    <a:cubicBezTo>
                      <a:pt x="13095" y="11393"/>
                      <a:pt x="13170" y="11392"/>
                      <a:pt x="13244" y="11392"/>
                    </a:cubicBezTo>
                    <a:cubicBezTo>
                      <a:pt x="13602" y="11392"/>
                      <a:pt x="13963" y="11417"/>
                      <a:pt x="14287" y="11707"/>
                    </a:cubicBezTo>
                    <a:cubicBezTo>
                      <a:pt x="14737" y="12108"/>
                      <a:pt x="14539" y="12567"/>
                      <a:pt x="14458" y="12946"/>
                    </a:cubicBezTo>
                    <a:cubicBezTo>
                      <a:pt x="14003" y="15074"/>
                      <a:pt x="13581" y="17209"/>
                      <a:pt x="13522" y="19391"/>
                    </a:cubicBezTo>
                    <a:cubicBezTo>
                      <a:pt x="13478" y="21037"/>
                      <a:pt x="13250" y="22669"/>
                      <a:pt x="13463" y="24340"/>
                    </a:cubicBezTo>
                    <a:cubicBezTo>
                      <a:pt x="13548" y="25016"/>
                      <a:pt x="13771" y="25695"/>
                      <a:pt x="13758" y="26402"/>
                    </a:cubicBezTo>
                    <a:cubicBezTo>
                      <a:pt x="13752" y="26685"/>
                      <a:pt x="13782" y="26752"/>
                      <a:pt x="13494" y="26762"/>
                    </a:cubicBezTo>
                    <a:cubicBezTo>
                      <a:pt x="12881" y="26780"/>
                      <a:pt x="12268" y="26734"/>
                      <a:pt x="11654" y="26871"/>
                    </a:cubicBezTo>
                    <a:cubicBezTo>
                      <a:pt x="11610" y="26880"/>
                      <a:pt x="11547" y="26889"/>
                      <a:pt x="11477" y="26889"/>
                    </a:cubicBezTo>
                    <a:cubicBezTo>
                      <a:pt x="11318" y="26889"/>
                      <a:pt x="11121" y="26842"/>
                      <a:pt x="11033" y="26643"/>
                    </a:cubicBezTo>
                    <a:cubicBezTo>
                      <a:pt x="10921" y="26388"/>
                      <a:pt x="11010" y="26328"/>
                      <a:pt x="11160" y="26328"/>
                    </a:cubicBezTo>
                    <a:cubicBezTo>
                      <a:pt x="11210" y="26328"/>
                      <a:pt x="11267" y="26335"/>
                      <a:pt x="11325" y="26343"/>
                    </a:cubicBezTo>
                    <a:cubicBezTo>
                      <a:pt x="11322" y="26216"/>
                      <a:pt x="11350" y="26076"/>
                      <a:pt x="11310" y="25961"/>
                    </a:cubicBezTo>
                    <a:cubicBezTo>
                      <a:pt x="11193" y="25632"/>
                      <a:pt x="11277" y="25212"/>
                      <a:pt x="11216" y="24995"/>
                    </a:cubicBezTo>
                    <a:cubicBezTo>
                      <a:pt x="10826" y="23571"/>
                      <a:pt x="11434" y="22016"/>
                      <a:pt x="10723" y="20698"/>
                    </a:cubicBezTo>
                    <a:cubicBezTo>
                      <a:pt x="10275" y="19867"/>
                      <a:pt x="10754" y="19024"/>
                      <a:pt x="10408" y="18242"/>
                    </a:cubicBezTo>
                    <a:cubicBezTo>
                      <a:pt x="10103" y="17557"/>
                      <a:pt x="10319" y="16726"/>
                      <a:pt x="9680" y="15904"/>
                    </a:cubicBezTo>
                    <a:lnTo>
                      <a:pt x="9680" y="15904"/>
                    </a:lnTo>
                    <a:lnTo>
                      <a:pt x="10170" y="16176"/>
                    </a:lnTo>
                    <a:cubicBezTo>
                      <a:pt x="9787" y="15728"/>
                      <a:pt x="9628" y="15074"/>
                      <a:pt x="9540" y="14630"/>
                    </a:cubicBezTo>
                    <a:cubicBezTo>
                      <a:pt x="9373" y="13780"/>
                      <a:pt x="9032" y="12805"/>
                      <a:pt x="9454" y="11940"/>
                    </a:cubicBezTo>
                    <a:cubicBezTo>
                      <a:pt x="9626" y="11588"/>
                      <a:pt x="9946" y="11538"/>
                      <a:pt x="10287" y="11538"/>
                    </a:cubicBezTo>
                    <a:cubicBezTo>
                      <a:pt x="10423" y="11538"/>
                      <a:pt x="10563" y="11546"/>
                      <a:pt x="10698" y="11546"/>
                    </a:cubicBezTo>
                    <a:cubicBezTo>
                      <a:pt x="10794" y="11546"/>
                      <a:pt x="10888" y="11542"/>
                      <a:pt x="10977" y="11528"/>
                    </a:cubicBezTo>
                    <a:cubicBezTo>
                      <a:pt x="11438" y="11455"/>
                      <a:pt x="11911" y="11363"/>
                      <a:pt x="12374" y="11363"/>
                    </a:cubicBezTo>
                    <a:close/>
                    <a:moveTo>
                      <a:pt x="11873" y="1316"/>
                    </a:moveTo>
                    <a:cubicBezTo>
                      <a:pt x="13102" y="1316"/>
                      <a:pt x="14303" y="1559"/>
                      <a:pt x="15504" y="1959"/>
                    </a:cubicBezTo>
                    <a:cubicBezTo>
                      <a:pt x="17422" y="2598"/>
                      <a:pt x="19032" y="3745"/>
                      <a:pt x="20309" y="5343"/>
                    </a:cubicBezTo>
                    <a:cubicBezTo>
                      <a:pt x="20790" y="5943"/>
                      <a:pt x="21062" y="6683"/>
                      <a:pt x="21723" y="7181"/>
                    </a:cubicBezTo>
                    <a:cubicBezTo>
                      <a:pt x="21994" y="7385"/>
                      <a:pt x="22126" y="8057"/>
                      <a:pt x="22118" y="8343"/>
                    </a:cubicBezTo>
                    <a:cubicBezTo>
                      <a:pt x="22096" y="9087"/>
                      <a:pt x="22569" y="9591"/>
                      <a:pt x="22758" y="10207"/>
                    </a:cubicBezTo>
                    <a:cubicBezTo>
                      <a:pt x="23055" y="11179"/>
                      <a:pt x="23066" y="12198"/>
                      <a:pt x="23369" y="13136"/>
                    </a:cubicBezTo>
                    <a:cubicBezTo>
                      <a:pt x="23607" y="13875"/>
                      <a:pt x="23476" y="14633"/>
                      <a:pt x="23492" y="15312"/>
                    </a:cubicBezTo>
                    <a:cubicBezTo>
                      <a:pt x="23506" y="15991"/>
                      <a:pt x="23201" y="16896"/>
                      <a:pt x="22759" y="17573"/>
                    </a:cubicBezTo>
                    <a:cubicBezTo>
                      <a:pt x="22460" y="18029"/>
                      <a:pt x="22198" y="18505"/>
                      <a:pt x="21902" y="18959"/>
                    </a:cubicBezTo>
                    <a:cubicBezTo>
                      <a:pt x="21358" y="19796"/>
                      <a:pt x="20802" y="20626"/>
                      <a:pt x="20281" y="21477"/>
                    </a:cubicBezTo>
                    <a:cubicBezTo>
                      <a:pt x="19772" y="22305"/>
                      <a:pt x="19088" y="23073"/>
                      <a:pt x="18878" y="24022"/>
                    </a:cubicBezTo>
                    <a:cubicBezTo>
                      <a:pt x="18702" y="24809"/>
                      <a:pt x="18394" y="25509"/>
                      <a:pt x="18074" y="26227"/>
                    </a:cubicBezTo>
                    <a:cubicBezTo>
                      <a:pt x="17971" y="26457"/>
                      <a:pt x="17920" y="26494"/>
                      <a:pt x="17657" y="26517"/>
                    </a:cubicBezTo>
                    <a:cubicBezTo>
                      <a:pt x="17418" y="26539"/>
                      <a:pt x="17180" y="26546"/>
                      <a:pt x="16940" y="26546"/>
                    </a:cubicBezTo>
                    <a:cubicBezTo>
                      <a:pt x="16595" y="26546"/>
                      <a:pt x="16248" y="26532"/>
                      <a:pt x="15899" y="26532"/>
                    </a:cubicBezTo>
                    <a:cubicBezTo>
                      <a:pt x="15483" y="26532"/>
                      <a:pt x="15063" y="26551"/>
                      <a:pt x="14639" y="26634"/>
                    </a:cubicBezTo>
                    <a:cubicBezTo>
                      <a:pt x="15347" y="25931"/>
                      <a:pt x="14969" y="25072"/>
                      <a:pt x="14832" y="24452"/>
                    </a:cubicBezTo>
                    <a:cubicBezTo>
                      <a:pt x="14656" y="23649"/>
                      <a:pt x="14696" y="22884"/>
                      <a:pt x="14717" y="22112"/>
                    </a:cubicBezTo>
                    <a:cubicBezTo>
                      <a:pt x="14734" y="21438"/>
                      <a:pt x="14899" y="20695"/>
                      <a:pt x="14869" y="20093"/>
                    </a:cubicBezTo>
                    <a:cubicBezTo>
                      <a:pt x="14811" y="18881"/>
                      <a:pt x="15129" y="17742"/>
                      <a:pt x="15166" y="16563"/>
                    </a:cubicBezTo>
                    <a:cubicBezTo>
                      <a:pt x="15208" y="15202"/>
                      <a:pt x="15784" y="13906"/>
                      <a:pt x="15821" y="12531"/>
                    </a:cubicBezTo>
                    <a:cubicBezTo>
                      <a:pt x="16549" y="12119"/>
                      <a:pt x="15787" y="11269"/>
                      <a:pt x="16362" y="10754"/>
                    </a:cubicBezTo>
                    <a:cubicBezTo>
                      <a:pt x="16630" y="10515"/>
                      <a:pt x="16204" y="10392"/>
                      <a:pt x="16003" y="10355"/>
                    </a:cubicBezTo>
                    <a:cubicBezTo>
                      <a:pt x="15546" y="10271"/>
                      <a:pt x="15078" y="10172"/>
                      <a:pt x="14616" y="10172"/>
                    </a:cubicBezTo>
                    <a:cubicBezTo>
                      <a:pt x="14595" y="10172"/>
                      <a:pt x="14575" y="10172"/>
                      <a:pt x="14555" y="10173"/>
                    </a:cubicBezTo>
                    <a:cubicBezTo>
                      <a:pt x="13292" y="10196"/>
                      <a:pt x="12024" y="10117"/>
                      <a:pt x="10770" y="10390"/>
                    </a:cubicBezTo>
                    <a:cubicBezTo>
                      <a:pt x="10536" y="10442"/>
                      <a:pt x="10300" y="10456"/>
                      <a:pt x="10062" y="10456"/>
                    </a:cubicBezTo>
                    <a:cubicBezTo>
                      <a:pt x="9757" y="10456"/>
                      <a:pt x="9450" y="10432"/>
                      <a:pt x="9142" y="10432"/>
                    </a:cubicBezTo>
                    <a:cubicBezTo>
                      <a:pt x="8863" y="10432"/>
                      <a:pt x="8582" y="10452"/>
                      <a:pt x="8303" y="10526"/>
                    </a:cubicBezTo>
                    <a:cubicBezTo>
                      <a:pt x="7646" y="10702"/>
                      <a:pt x="7418" y="10979"/>
                      <a:pt x="7648" y="11633"/>
                    </a:cubicBezTo>
                    <a:cubicBezTo>
                      <a:pt x="8167" y="13105"/>
                      <a:pt x="8444" y="14633"/>
                      <a:pt x="8743" y="16162"/>
                    </a:cubicBezTo>
                    <a:cubicBezTo>
                      <a:pt x="9054" y="17755"/>
                      <a:pt x="9493" y="19324"/>
                      <a:pt x="9698" y="20938"/>
                    </a:cubicBezTo>
                    <a:cubicBezTo>
                      <a:pt x="9922" y="22708"/>
                      <a:pt x="10059" y="24491"/>
                      <a:pt x="10263" y="26265"/>
                    </a:cubicBezTo>
                    <a:cubicBezTo>
                      <a:pt x="10314" y="26701"/>
                      <a:pt x="10140" y="26891"/>
                      <a:pt x="9819" y="26891"/>
                    </a:cubicBezTo>
                    <a:cubicBezTo>
                      <a:pt x="9778" y="26891"/>
                      <a:pt x="9734" y="26888"/>
                      <a:pt x="9687" y="26882"/>
                    </a:cubicBezTo>
                    <a:cubicBezTo>
                      <a:pt x="9461" y="26851"/>
                      <a:pt x="9237" y="26840"/>
                      <a:pt x="9013" y="26840"/>
                    </a:cubicBezTo>
                    <a:cubicBezTo>
                      <a:pt x="8559" y="26840"/>
                      <a:pt x="8107" y="26887"/>
                      <a:pt x="7654" y="26916"/>
                    </a:cubicBezTo>
                    <a:cubicBezTo>
                      <a:pt x="7637" y="26917"/>
                      <a:pt x="7620" y="26917"/>
                      <a:pt x="7604" y="26917"/>
                    </a:cubicBezTo>
                    <a:cubicBezTo>
                      <a:pt x="7320" y="26917"/>
                      <a:pt x="7078" y="26756"/>
                      <a:pt x="7088" y="26475"/>
                    </a:cubicBezTo>
                    <a:cubicBezTo>
                      <a:pt x="7114" y="25772"/>
                      <a:pt x="6827" y="25158"/>
                      <a:pt x="6574" y="24551"/>
                    </a:cubicBezTo>
                    <a:cubicBezTo>
                      <a:pt x="6125" y="23475"/>
                      <a:pt x="5745" y="22344"/>
                      <a:pt x="4894" y="21484"/>
                    </a:cubicBezTo>
                    <a:cubicBezTo>
                      <a:pt x="4748" y="21334"/>
                      <a:pt x="4807" y="21200"/>
                      <a:pt x="4798" y="21025"/>
                    </a:cubicBezTo>
                    <a:cubicBezTo>
                      <a:pt x="4773" y="20528"/>
                      <a:pt x="4333" y="20199"/>
                      <a:pt x="4100" y="19789"/>
                    </a:cubicBezTo>
                    <a:cubicBezTo>
                      <a:pt x="3504" y="18741"/>
                      <a:pt x="3011" y="17626"/>
                      <a:pt x="2545" y="16518"/>
                    </a:cubicBezTo>
                    <a:cubicBezTo>
                      <a:pt x="2223" y="15748"/>
                      <a:pt x="2057" y="14850"/>
                      <a:pt x="1807" y="14046"/>
                    </a:cubicBezTo>
                    <a:cubicBezTo>
                      <a:pt x="1430" y="12831"/>
                      <a:pt x="1273" y="11672"/>
                      <a:pt x="1407" y="10437"/>
                    </a:cubicBezTo>
                    <a:cubicBezTo>
                      <a:pt x="1693" y="7791"/>
                      <a:pt x="2822" y="5517"/>
                      <a:pt x="4849" y="3855"/>
                    </a:cubicBezTo>
                    <a:cubicBezTo>
                      <a:pt x="6100" y="2829"/>
                      <a:pt x="7629" y="2180"/>
                      <a:pt x="9258" y="1698"/>
                    </a:cubicBezTo>
                    <a:cubicBezTo>
                      <a:pt x="10149" y="1434"/>
                      <a:pt x="11018" y="1316"/>
                      <a:pt x="11873" y="1316"/>
                    </a:cubicBezTo>
                    <a:close/>
                    <a:moveTo>
                      <a:pt x="17809" y="27426"/>
                    </a:moveTo>
                    <a:cubicBezTo>
                      <a:pt x="17916" y="27426"/>
                      <a:pt x="17996" y="27527"/>
                      <a:pt x="17968" y="27670"/>
                    </a:cubicBezTo>
                    <a:cubicBezTo>
                      <a:pt x="17954" y="27742"/>
                      <a:pt x="17839" y="27820"/>
                      <a:pt x="17854" y="27869"/>
                    </a:cubicBezTo>
                    <a:cubicBezTo>
                      <a:pt x="17969" y="28250"/>
                      <a:pt x="18022" y="28843"/>
                      <a:pt x="17815" y="28954"/>
                    </a:cubicBezTo>
                    <a:cubicBezTo>
                      <a:pt x="17677" y="29028"/>
                      <a:pt x="17510" y="29050"/>
                      <a:pt x="17332" y="29050"/>
                    </a:cubicBezTo>
                    <a:cubicBezTo>
                      <a:pt x="17073" y="29050"/>
                      <a:pt x="16789" y="29003"/>
                      <a:pt x="16530" y="29003"/>
                    </a:cubicBezTo>
                    <a:cubicBezTo>
                      <a:pt x="16426" y="28997"/>
                      <a:pt x="16322" y="28994"/>
                      <a:pt x="16218" y="28994"/>
                    </a:cubicBezTo>
                    <a:cubicBezTo>
                      <a:pt x="15253" y="28994"/>
                      <a:pt x="14304" y="29240"/>
                      <a:pt x="13340" y="29240"/>
                    </a:cubicBezTo>
                    <a:cubicBezTo>
                      <a:pt x="13206" y="29240"/>
                      <a:pt x="13073" y="29235"/>
                      <a:pt x="12939" y="29224"/>
                    </a:cubicBezTo>
                    <a:cubicBezTo>
                      <a:pt x="11272" y="29094"/>
                      <a:pt x="9605" y="28989"/>
                      <a:pt x="7937" y="28873"/>
                    </a:cubicBezTo>
                    <a:cubicBezTo>
                      <a:pt x="7904" y="28870"/>
                      <a:pt x="7868" y="28870"/>
                      <a:pt x="7833" y="28870"/>
                    </a:cubicBezTo>
                    <a:cubicBezTo>
                      <a:pt x="7814" y="28870"/>
                      <a:pt x="7795" y="28870"/>
                      <a:pt x="7776" y="28870"/>
                    </a:cubicBezTo>
                    <a:cubicBezTo>
                      <a:pt x="7561" y="28870"/>
                      <a:pt x="7350" y="28856"/>
                      <a:pt x="7390" y="28513"/>
                    </a:cubicBezTo>
                    <a:cubicBezTo>
                      <a:pt x="7429" y="28187"/>
                      <a:pt x="7593" y="27961"/>
                      <a:pt x="7956" y="27841"/>
                    </a:cubicBezTo>
                    <a:cubicBezTo>
                      <a:pt x="8175" y="27770"/>
                      <a:pt x="8394" y="27747"/>
                      <a:pt x="8611" y="27747"/>
                    </a:cubicBezTo>
                    <a:cubicBezTo>
                      <a:pt x="8951" y="27747"/>
                      <a:pt x="9289" y="27803"/>
                      <a:pt x="9622" y="27813"/>
                    </a:cubicBezTo>
                    <a:cubicBezTo>
                      <a:pt x="10381" y="27837"/>
                      <a:pt x="11140" y="27859"/>
                      <a:pt x="11898" y="27859"/>
                    </a:cubicBezTo>
                    <a:cubicBezTo>
                      <a:pt x="13007" y="27859"/>
                      <a:pt x="14114" y="27812"/>
                      <a:pt x="15214" y="27655"/>
                    </a:cubicBezTo>
                    <a:cubicBezTo>
                      <a:pt x="15454" y="27620"/>
                      <a:pt x="15696" y="27613"/>
                      <a:pt x="15938" y="27613"/>
                    </a:cubicBezTo>
                    <a:cubicBezTo>
                      <a:pt x="16115" y="27613"/>
                      <a:pt x="16292" y="27617"/>
                      <a:pt x="16469" y="27617"/>
                    </a:cubicBezTo>
                    <a:cubicBezTo>
                      <a:pt x="16898" y="27617"/>
                      <a:pt x="17326" y="27594"/>
                      <a:pt x="17742" y="27438"/>
                    </a:cubicBezTo>
                    <a:cubicBezTo>
                      <a:pt x="17765" y="27430"/>
                      <a:pt x="17787" y="27426"/>
                      <a:pt x="17809" y="27426"/>
                    </a:cubicBezTo>
                    <a:close/>
                    <a:moveTo>
                      <a:pt x="17336" y="29586"/>
                    </a:moveTo>
                    <a:cubicBezTo>
                      <a:pt x="17613" y="29586"/>
                      <a:pt x="17601" y="29747"/>
                      <a:pt x="17587" y="30360"/>
                    </a:cubicBezTo>
                    <a:cubicBezTo>
                      <a:pt x="17584" y="30536"/>
                      <a:pt x="17601" y="30724"/>
                      <a:pt x="17658" y="30887"/>
                    </a:cubicBezTo>
                    <a:cubicBezTo>
                      <a:pt x="17782" y="31233"/>
                      <a:pt x="17667" y="31318"/>
                      <a:pt x="17365" y="31318"/>
                    </a:cubicBezTo>
                    <a:cubicBezTo>
                      <a:pt x="17345" y="31318"/>
                      <a:pt x="17325" y="31317"/>
                      <a:pt x="17304" y="31317"/>
                    </a:cubicBezTo>
                    <a:cubicBezTo>
                      <a:pt x="17223" y="31314"/>
                      <a:pt x="17142" y="31313"/>
                      <a:pt x="17061" y="31313"/>
                    </a:cubicBezTo>
                    <a:cubicBezTo>
                      <a:pt x="16015" y="31313"/>
                      <a:pt x="14967" y="31513"/>
                      <a:pt x="13938" y="31513"/>
                    </a:cubicBezTo>
                    <a:cubicBezTo>
                      <a:pt x="13847" y="31513"/>
                      <a:pt x="13756" y="31511"/>
                      <a:pt x="13665" y="31508"/>
                    </a:cubicBezTo>
                    <a:cubicBezTo>
                      <a:pt x="13506" y="31502"/>
                      <a:pt x="13347" y="31499"/>
                      <a:pt x="13188" y="31499"/>
                    </a:cubicBezTo>
                    <a:cubicBezTo>
                      <a:pt x="12035" y="31499"/>
                      <a:pt x="10890" y="31640"/>
                      <a:pt x="9742" y="31640"/>
                    </a:cubicBezTo>
                    <a:cubicBezTo>
                      <a:pt x="9429" y="31640"/>
                      <a:pt x="9115" y="31630"/>
                      <a:pt x="8801" y="31603"/>
                    </a:cubicBezTo>
                    <a:cubicBezTo>
                      <a:pt x="8130" y="31545"/>
                      <a:pt x="7712" y="31166"/>
                      <a:pt x="7709" y="30615"/>
                    </a:cubicBezTo>
                    <a:cubicBezTo>
                      <a:pt x="7591" y="29970"/>
                      <a:pt x="7874" y="29710"/>
                      <a:pt x="8381" y="29710"/>
                    </a:cubicBezTo>
                    <a:cubicBezTo>
                      <a:pt x="8437" y="29710"/>
                      <a:pt x="8495" y="29713"/>
                      <a:pt x="8556" y="29719"/>
                    </a:cubicBezTo>
                    <a:cubicBezTo>
                      <a:pt x="9918" y="29854"/>
                      <a:pt x="11286" y="29926"/>
                      <a:pt x="12640" y="30052"/>
                    </a:cubicBezTo>
                    <a:cubicBezTo>
                      <a:pt x="12867" y="30073"/>
                      <a:pt x="13092" y="30082"/>
                      <a:pt x="13314" y="30082"/>
                    </a:cubicBezTo>
                    <a:cubicBezTo>
                      <a:pt x="14480" y="30082"/>
                      <a:pt x="15582" y="29825"/>
                      <a:pt x="16712" y="29664"/>
                    </a:cubicBezTo>
                    <a:cubicBezTo>
                      <a:pt x="17006" y="29623"/>
                      <a:pt x="17204" y="29586"/>
                      <a:pt x="17336" y="29586"/>
                    </a:cubicBezTo>
                    <a:close/>
                    <a:moveTo>
                      <a:pt x="17494" y="31925"/>
                    </a:moveTo>
                    <a:cubicBezTo>
                      <a:pt x="17779" y="31925"/>
                      <a:pt x="17592" y="32390"/>
                      <a:pt x="17588" y="32752"/>
                    </a:cubicBezTo>
                    <a:lnTo>
                      <a:pt x="17587" y="32752"/>
                    </a:lnTo>
                    <a:cubicBezTo>
                      <a:pt x="17682" y="33109"/>
                      <a:pt x="17716" y="33659"/>
                      <a:pt x="17419" y="33904"/>
                    </a:cubicBezTo>
                    <a:cubicBezTo>
                      <a:pt x="17350" y="33960"/>
                      <a:pt x="17254" y="33979"/>
                      <a:pt x="17143" y="33979"/>
                    </a:cubicBezTo>
                    <a:cubicBezTo>
                      <a:pt x="16909" y="33979"/>
                      <a:pt x="16606" y="33894"/>
                      <a:pt x="16347" y="33894"/>
                    </a:cubicBezTo>
                    <a:cubicBezTo>
                      <a:pt x="16314" y="33894"/>
                      <a:pt x="16282" y="33896"/>
                      <a:pt x="16250" y="33899"/>
                    </a:cubicBezTo>
                    <a:cubicBezTo>
                      <a:pt x="15691" y="33955"/>
                      <a:pt x="15133" y="33978"/>
                      <a:pt x="14577" y="33978"/>
                    </a:cubicBezTo>
                    <a:cubicBezTo>
                      <a:pt x="12615" y="33978"/>
                      <a:pt x="10671" y="33687"/>
                      <a:pt x="8721" y="33505"/>
                    </a:cubicBezTo>
                    <a:cubicBezTo>
                      <a:pt x="8460" y="33480"/>
                      <a:pt x="8118" y="33555"/>
                      <a:pt x="8147" y="33057"/>
                    </a:cubicBezTo>
                    <a:cubicBezTo>
                      <a:pt x="8171" y="32663"/>
                      <a:pt x="8361" y="32614"/>
                      <a:pt x="8605" y="32614"/>
                    </a:cubicBezTo>
                    <a:cubicBezTo>
                      <a:pt x="8664" y="32614"/>
                      <a:pt x="8727" y="32617"/>
                      <a:pt x="8791" y="32619"/>
                    </a:cubicBezTo>
                    <a:cubicBezTo>
                      <a:pt x="9918" y="32647"/>
                      <a:pt x="11047" y="32692"/>
                      <a:pt x="12174" y="32692"/>
                    </a:cubicBezTo>
                    <a:cubicBezTo>
                      <a:pt x="12354" y="32692"/>
                      <a:pt x="12533" y="32691"/>
                      <a:pt x="12713" y="32689"/>
                    </a:cubicBezTo>
                    <a:cubicBezTo>
                      <a:pt x="13889" y="32671"/>
                      <a:pt x="15062" y="32566"/>
                      <a:pt x="16236" y="32502"/>
                    </a:cubicBezTo>
                    <a:cubicBezTo>
                      <a:pt x="16538" y="32486"/>
                      <a:pt x="16761" y="32251"/>
                      <a:pt x="16986" y="32124"/>
                    </a:cubicBezTo>
                    <a:cubicBezTo>
                      <a:pt x="17233" y="31983"/>
                      <a:pt x="17393" y="31925"/>
                      <a:pt x="17494" y="31925"/>
                    </a:cubicBezTo>
                    <a:close/>
                    <a:moveTo>
                      <a:pt x="11410" y="34923"/>
                    </a:moveTo>
                    <a:cubicBezTo>
                      <a:pt x="11492" y="34923"/>
                      <a:pt x="11570" y="35105"/>
                      <a:pt x="11654" y="35109"/>
                    </a:cubicBezTo>
                    <a:cubicBezTo>
                      <a:pt x="12411" y="35151"/>
                      <a:pt x="13161" y="35376"/>
                      <a:pt x="13927" y="35376"/>
                    </a:cubicBezTo>
                    <a:cubicBezTo>
                      <a:pt x="14242" y="35376"/>
                      <a:pt x="14559" y="35338"/>
                      <a:pt x="14881" y="35234"/>
                    </a:cubicBezTo>
                    <a:lnTo>
                      <a:pt x="14881" y="35234"/>
                    </a:lnTo>
                    <a:cubicBezTo>
                      <a:pt x="14541" y="35472"/>
                      <a:pt x="14500" y="35896"/>
                      <a:pt x="14119" y="36120"/>
                    </a:cubicBezTo>
                    <a:cubicBezTo>
                      <a:pt x="13703" y="36366"/>
                      <a:pt x="13276" y="36490"/>
                      <a:pt x="12864" y="36490"/>
                    </a:cubicBezTo>
                    <a:cubicBezTo>
                      <a:pt x="12260" y="36490"/>
                      <a:pt x="11686" y="36225"/>
                      <a:pt x="11221" y="35694"/>
                    </a:cubicBezTo>
                    <a:cubicBezTo>
                      <a:pt x="10941" y="35374"/>
                      <a:pt x="11230" y="35266"/>
                      <a:pt x="11293" y="35083"/>
                    </a:cubicBezTo>
                    <a:cubicBezTo>
                      <a:pt x="11333" y="34963"/>
                      <a:pt x="11372" y="34923"/>
                      <a:pt x="11410" y="34923"/>
                    </a:cubicBezTo>
                    <a:close/>
                    <a:moveTo>
                      <a:pt x="11219" y="60"/>
                    </a:moveTo>
                    <a:cubicBezTo>
                      <a:pt x="10143" y="60"/>
                      <a:pt x="9112" y="387"/>
                      <a:pt x="8144" y="743"/>
                    </a:cubicBezTo>
                    <a:cubicBezTo>
                      <a:pt x="6865" y="1212"/>
                      <a:pt x="5635" y="1799"/>
                      <a:pt x="4496" y="2681"/>
                    </a:cubicBezTo>
                    <a:cubicBezTo>
                      <a:pt x="3186" y="3695"/>
                      <a:pt x="2136" y="4809"/>
                      <a:pt x="1572" y="6313"/>
                    </a:cubicBezTo>
                    <a:cubicBezTo>
                      <a:pt x="1366" y="6861"/>
                      <a:pt x="943" y="7234"/>
                      <a:pt x="777" y="7822"/>
                    </a:cubicBezTo>
                    <a:cubicBezTo>
                      <a:pt x="540" y="8653"/>
                      <a:pt x="585" y="9502"/>
                      <a:pt x="371" y="10319"/>
                    </a:cubicBezTo>
                    <a:cubicBezTo>
                      <a:pt x="324" y="10495"/>
                      <a:pt x="41" y="10551"/>
                      <a:pt x="126" y="10786"/>
                    </a:cubicBezTo>
                    <a:cubicBezTo>
                      <a:pt x="343" y="11385"/>
                      <a:pt x="288" y="12043"/>
                      <a:pt x="480" y="12626"/>
                    </a:cubicBezTo>
                    <a:cubicBezTo>
                      <a:pt x="646" y="13139"/>
                      <a:pt x="0" y="13715"/>
                      <a:pt x="652" y="14135"/>
                    </a:cubicBezTo>
                    <a:cubicBezTo>
                      <a:pt x="307" y="15409"/>
                      <a:pt x="1831" y="16246"/>
                      <a:pt x="1446" y="17529"/>
                    </a:cubicBezTo>
                    <a:cubicBezTo>
                      <a:pt x="2152" y="17864"/>
                      <a:pt x="2082" y="18683"/>
                      <a:pt x="2332" y="19229"/>
                    </a:cubicBezTo>
                    <a:cubicBezTo>
                      <a:pt x="3090" y="20885"/>
                      <a:pt x="4204" y="22317"/>
                      <a:pt x="5056" y="23907"/>
                    </a:cubicBezTo>
                    <a:cubicBezTo>
                      <a:pt x="5775" y="25245"/>
                      <a:pt x="5641" y="26684"/>
                      <a:pt x="6098" y="28033"/>
                    </a:cubicBezTo>
                    <a:cubicBezTo>
                      <a:pt x="6360" y="28806"/>
                      <a:pt x="6480" y="29730"/>
                      <a:pt x="6436" y="30592"/>
                    </a:cubicBezTo>
                    <a:cubicBezTo>
                      <a:pt x="6392" y="31435"/>
                      <a:pt x="6859" y="32174"/>
                      <a:pt x="6704" y="33064"/>
                    </a:cubicBezTo>
                    <a:cubicBezTo>
                      <a:pt x="6529" y="34065"/>
                      <a:pt x="7463" y="34880"/>
                      <a:pt x="8343" y="34891"/>
                    </a:cubicBezTo>
                    <a:cubicBezTo>
                      <a:pt x="8345" y="34891"/>
                      <a:pt x="8346" y="34891"/>
                      <a:pt x="8348" y="34891"/>
                    </a:cubicBezTo>
                    <a:cubicBezTo>
                      <a:pt x="8591" y="34891"/>
                      <a:pt x="8915" y="34721"/>
                      <a:pt x="9185" y="34721"/>
                    </a:cubicBezTo>
                    <a:cubicBezTo>
                      <a:pt x="9460" y="34721"/>
                      <a:pt x="9679" y="34897"/>
                      <a:pt x="9701" y="35605"/>
                    </a:cubicBezTo>
                    <a:cubicBezTo>
                      <a:pt x="9734" y="36682"/>
                      <a:pt x="11630" y="37743"/>
                      <a:pt x="12732" y="37906"/>
                    </a:cubicBezTo>
                    <a:cubicBezTo>
                      <a:pt x="12892" y="37930"/>
                      <a:pt x="13045" y="37941"/>
                      <a:pt x="13191" y="37941"/>
                    </a:cubicBezTo>
                    <a:cubicBezTo>
                      <a:pt x="14529" y="37941"/>
                      <a:pt x="15282" y="36995"/>
                      <a:pt x="15961" y="36018"/>
                    </a:cubicBezTo>
                    <a:cubicBezTo>
                      <a:pt x="16261" y="35585"/>
                      <a:pt x="16493" y="35370"/>
                      <a:pt x="16986" y="35280"/>
                    </a:cubicBezTo>
                    <a:cubicBezTo>
                      <a:pt x="18301" y="35039"/>
                      <a:pt x="18753" y="34684"/>
                      <a:pt x="18845" y="33518"/>
                    </a:cubicBezTo>
                    <a:cubicBezTo>
                      <a:pt x="18897" y="32881"/>
                      <a:pt x="18864" y="32213"/>
                      <a:pt x="18886" y="31562"/>
                    </a:cubicBezTo>
                    <a:cubicBezTo>
                      <a:pt x="18926" y="30452"/>
                      <a:pt x="19136" y="29325"/>
                      <a:pt x="19133" y="28241"/>
                    </a:cubicBezTo>
                    <a:cubicBezTo>
                      <a:pt x="19131" y="27316"/>
                      <a:pt x="19533" y="26497"/>
                      <a:pt x="19466" y="25569"/>
                    </a:cubicBezTo>
                    <a:cubicBezTo>
                      <a:pt x="19404" y="24732"/>
                      <a:pt x="20231" y="24206"/>
                      <a:pt x="20639" y="23528"/>
                    </a:cubicBezTo>
                    <a:cubicBezTo>
                      <a:pt x="21681" y="21787"/>
                      <a:pt x="22957" y="20202"/>
                      <a:pt x="23837" y="18346"/>
                    </a:cubicBezTo>
                    <a:cubicBezTo>
                      <a:pt x="24589" y="16761"/>
                      <a:pt x="25103" y="15194"/>
                      <a:pt x="24883" y="13438"/>
                    </a:cubicBezTo>
                    <a:cubicBezTo>
                      <a:pt x="24828" y="13009"/>
                      <a:pt x="24579" y="12531"/>
                      <a:pt x="24699" y="12169"/>
                    </a:cubicBezTo>
                    <a:cubicBezTo>
                      <a:pt x="24956" y="11389"/>
                      <a:pt x="24528" y="10753"/>
                      <a:pt x="24282" y="10168"/>
                    </a:cubicBezTo>
                    <a:cubicBezTo>
                      <a:pt x="24183" y="9930"/>
                      <a:pt x="24407" y="9286"/>
                      <a:pt x="23806" y="9258"/>
                    </a:cubicBezTo>
                    <a:cubicBezTo>
                      <a:pt x="24022" y="8359"/>
                      <a:pt x="23391" y="7723"/>
                      <a:pt x="23128" y="6967"/>
                    </a:cubicBezTo>
                    <a:cubicBezTo>
                      <a:pt x="22992" y="6576"/>
                      <a:pt x="22772" y="6251"/>
                      <a:pt x="22579" y="5909"/>
                    </a:cubicBezTo>
                    <a:cubicBezTo>
                      <a:pt x="21997" y="4876"/>
                      <a:pt x="21193" y="3970"/>
                      <a:pt x="20286" y="3270"/>
                    </a:cubicBezTo>
                    <a:cubicBezTo>
                      <a:pt x="19589" y="2731"/>
                      <a:pt x="18831" y="2191"/>
                      <a:pt x="18055" y="1715"/>
                    </a:cubicBezTo>
                    <a:cubicBezTo>
                      <a:pt x="17112" y="1136"/>
                      <a:pt x="16118" y="803"/>
                      <a:pt x="15126" y="431"/>
                    </a:cubicBezTo>
                    <a:cubicBezTo>
                      <a:pt x="13979" y="1"/>
                      <a:pt x="12736" y="251"/>
                      <a:pt x="11548" y="71"/>
                    </a:cubicBezTo>
                    <a:cubicBezTo>
                      <a:pt x="11438" y="64"/>
                      <a:pt x="11328" y="60"/>
                      <a:pt x="11219" y="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3"/>
              <p:cNvSpPr/>
              <p:nvPr/>
            </p:nvSpPr>
            <p:spPr>
              <a:xfrm>
                <a:off x="3661643" y="2996585"/>
                <a:ext cx="100975" cy="88040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6997" extrusionOk="0">
                    <a:moveTo>
                      <a:pt x="616" y="1"/>
                    </a:moveTo>
                    <a:cubicBezTo>
                      <a:pt x="1" y="1"/>
                      <a:pt x="154" y="1119"/>
                      <a:pt x="515" y="1583"/>
                    </a:cubicBezTo>
                    <a:cubicBezTo>
                      <a:pt x="792" y="1939"/>
                      <a:pt x="928" y="2226"/>
                      <a:pt x="1155" y="2590"/>
                    </a:cubicBezTo>
                    <a:cubicBezTo>
                      <a:pt x="1617" y="3335"/>
                      <a:pt x="2692" y="3719"/>
                      <a:pt x="3362" y="4332"/>
                    </a:cubicBezTo>
                    <a:cubicBezTo>
                      <a:pt x="4106" y="5009"/>
                      <a:pt x="4958" y="6082"/>
                      <a:pt x="5884" y="6480"/>
                    </a:cubicBezTo>
                    <a:cubicBezTo>
                      <a:pt x="6225" y="6627"/>
                      <a:pt x="7059" y="6996"/>
                      <a:pt x="7573" y="6996"/>
                    </a:cubicBezTo>
                    <a:cubicBezTo>
                      <a:pt x="7833" y="6996"/>
                      <a:pt x="8010" y="6902"/>
                      <a:pt x="8003" y="6639"/>
                    </a:cubicBezTo>
                    <a:cubicBezTo>
                      <a:pt x="8024" y="6471"/>
                      <a:pt x="7866" y="6273"/>
                      <a:pt x="7737" y="6079"/>
                    </a:cubicBezTo>
                    <a:cubicBezTo>
                      <a:pt x="7113" y="5147"/>
                      <a:pt x="6217" y="4486"/>
                      <a:pt x="5330" y="3848"/>
                    </a:cubicBezTo>
                    <a:cubicBezTo>
                      <a:pt x="4989" y="3604"/>
                      <a:pt x="4988" y="3072"/>
                      <a:pt x="4481" y="3021"/>
                    </a:cubicBezTo>
                    <a:cubicBezTo>
                      <a:pt x="3924" y="2965"/>
                      <a:pt x="3684" y="2431"/>
                      <a:pt x="3292" y="2132"/>
                    </a:cubicBezTo>
                    <a:cubicBezTo>
                      <a:pt x="2587" y="1596"/>
                      <a:pt x="1660" y="311"/>
                      <a:pt x="836" y="40"/>
                    </a:cubicBezTo>
                    <a:cubicBezTo>
                      <a:pt x="754" y="13"/>
                      <a:pt x="680" y="1"/>
                      <a:pt x="6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3"/>
              <p:cNvSpPr/>
              <p:nvPr/>
            </p:nvSpPr>
            <p:spPr>
              <a:xfrm>
                <a:off x="3681775" y="2965707"/>
                <a:ext cx="124642" cy="47310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3760" extrusionOk="0">
                    <a:moveTo>
                      <a:pt x="1238" y="1"/>
                    </a:moveTo>
                    <a:cubicBezTo>
                      <a:pt x="874" y="1"/>
                      <a:pt x="0" y="452"/>
                      <a:pt x="74" y="643"/>
                    </a:cubicBezTo>
                    <a:cubicBezTo>
                      <a:pt x="233" y="1052"/>
                      <a:pt x="589" y="1366"/>
                      <a:pt x="1000" y="1511"/>
                    </a:cubicBezTo>
                    <a:cubicBezTo>
                      <a:pt x="2577" y="2072"/>
                      <a:pt x="4121" y="2738"/>
                      <a:pt x="5774" y="3081"/>
                    </a:cubicBezTo>
                    <a:cubicBezTo>
                      <a:pt x="6801" y="3293"/>
                      <a:pt x="7777" y="3759"/>
                      <a:pt x="8849" y="3759"/>
                    </a:cubicBezTo>
                    <a:cubicBezTo>
                      <a:pt x="8980" y="3759"/>
                      <a:pt x="9112" y="3752"/>
                      <a:pt x="9246" y="3737"/>
                    </a:cubicBezTo>
                    <a:cubicBezTo>
                      <a:pt x="9264" y="3738"/>
                      <a:pt x="9281" y="3739"/>
                      <a:pt x="9298" y="3739"/>
                    </a:cubicBezTo>
                    <a:cubicBezTo>
                      <a:pt x="9537" y="3739"/>
                      <a:pt x="9740" y="3627"/>
                      <a:pt x="9906" y="3438"/>
                    </a:cubicBezTo>
                    <a:cubicBezTo>
                      <a:pt x="9682" y="3333"/>
                      <a:pt x="9716" y="2883"/>
                      <a:pt x="9406" y="2883"/>
                    </a:cubicBezTo>
                    <a:cubicBezTo>
                      <a:pt x="9351" y="2883"/>
                      <a:pt x="9284" y="2898"/>
                      <a:pt x="9203" y="2931"/>
                    </a:cubicBezTo>
                    <a:cubicBezTo>
                      <a:pt x="9146" y="2954"/>
                      <a:pt x="9094" y="2965"/>
                      <a:pt x="9045" y="2965"/>
                    </a:cubicBezTo>
                    <a:cubicBezTo>
                      <a:pt x="8806" y="2965"/>
                      <a:pt x="8644" y="2726"/>
                      <a:pt x="8451" y="2611"/>
                    </a:cubicBezTo>
                    <a:cubicBezTo>
                      <a:pt x="7697" y="2167"/>
                      <a:pt x="6880" y="1574"/>
                      <a:pt x="6081" y="1574"/>
                    </a:cubicBezTo>
                    <a:cubicBezTo>
                      <a:pt x="6051" y="1574"/>
                      <a:pt x="6022" y="1575"/>
                      <a:pt x="5992" y="1576"/>
                    </a:cubicBezTo>
                    <a:cubicBezTo>
                      <a:pt x="5956" y="1578"/>
                      <a:pt x="5920" y="1579"/>
                      <a:pt x="5885" y="1579"/>
                    </a:cubicBezTo>
                    <a:cubicBezTo>
                      <a:pt x="4991" y="1579"/>
                      <a:pt x="4354" y="960"/>
                      <a:pt x="3468" y="960"/>
                    </a:cubicBezTo>
                    <a:cubicBezTo>
                      <a:pt x="3438" y="960"/>
                      <a:pt x="3408" y="960"/>
                      <a:pt x="3377" y="962"/>
                    </a:cubicBezTo>
                    <a:cubicBezTo>
                      <a:pt x="3361" y="963"/>
                      <a:pt x="3344" y="963"/>
                      <a:pt x="3328" y="963"/>
                    </a:cubicBezTo>
                    <a:cubicBezTo>
                      <a:pt x="2682" y="963"/>
                      <a:pt x="2005" y="344"/>
                      <a:pt x="1341" y="19"/>
                    </a:cubicBezTo>
                    <a:cubicBezTo>
                      <a:pt x="1315" y="6"/>
                      <a:pt x="1280" y="1"/>
                      <a:pt x="1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3"/>
              <p:cNvSpPr/>
              <p:nvPr/>
            </p:nvSpPr>
            <p:spPr>
              <a:xfrm>
                <a:off x="3637396" y="3039807"/>
                <a:ext cx="64058" cy="9376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7452" extrusionOk="0">
                    <a:moveTo>
                      <a:pt x="991" y="1"/>
                    </a:moveTo>
                    <a:cubicBezTo>
                      <a:pt x="521" y="1"/>
                      <a:pt x="1" y="536"/>
                      <a:pt x="195" y="804"/>
                    </a:cubicBezTo>
                    <a:cubicBezTo>
                      <a:pt x="711" y="1515"/>
                      <a:pt x="909" y="2384"/>
                      <a:pt x="1406" y="3098"/>
                    </a:cubicBezTo>
                    <a:cubicBezTo>
                      <a:pt x="1714" y="3540"/>
                      <a:pt x="2148" y="4053"/>
                      <a:pt x="2189" y="4478"/>
                    </a:cubicBezTo>
                    <a:cubicBezTo>
                      <a:pt x="2271" y="5318"/>
                      <a:pt x="3408" y="5391"/>
                      <a:pt x="3267" y="6259"/>
                    </a:cubicBezTo>
                    <a:cubicBezTo>
                      <a:pt x="3269" y="6259"/>
                      <a:pt x="3271" y="6259"/>
                      <a:pt x="3273" y="6259"/>
                    </a:cubicBezTo>
                    <a:cubicBezTo>
                      <a:pt x="3922" y="6259"/>
                      <a:pt x="4015" y="6952"/>
                      <a:pt x="4455" y="7217"/>
                    </a:cubicBezTo>
                    <a:cubicBezTo>
                      <a:pt x="4558" y="7278"/>
                      <a:pt x="4622" y="7452"/>
                      <a:pt x="4737" y="7452"/>
                    </a:cubicBezTo>
                    <a:cubicBezTo>
                      <a:pt x="4778" y="7452"/>
                      <a:pt x="4826" y="7430"/>
                      <a:pt x="4883" y="7373"/>
                    </a:cubicBezTo>
                    <a:cubicBezTo>
                      <a:pt x="5015" y="7242"/>
                      <a:pt x="5090" y="7053"/>
                      <a:pt x="4992" y="6857"/>
                    </a:cubicBezTo>
                    <a:cubicBezTo>
                      <a:pt x="4628" y="6113"/>
                      <a:pt x="4252" y="5377"/>
                      <a:pt x="3898" y="4629"/>
                    </a:cubicBezTo>
                    <a:cubicBezTo>
                      <a:pt x="3645" y="4088"/>
                      <a:pt x="3376" y="3568"/>
                      <a:pt x="3041" y="3059"/>
                    </a:cubicBezTo>
                    <a:cubicBezTo>
                      <a:pt x="2505" y="2243"/>
                      <a:pt x="2141" y="1309"/>
                      <a:pt x="1730" y="415"/>
                    </a:cubicBezTo>
                    <a:cubicBezTo>
                      <a:pt x="1562" y="49"/>
                      <a:pt x="1184" y="174"/>
                      <a:pt x="997" y="1"/>
                    </a:cubicBezTo>
                    <a:cubicBezTo>
                      <a:pt x="995" y="1"/>
                      <a:pt x="993" y="1"/>
                      <a:pt x="9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3"/>
              <p:cNvSpPr/>
              <p:nvPr/>
            </p:nvSpPr>
            <p:spPr>
              <a:xfrm>
                <a:off x="3328554" y="2699093"/>
                <a:ext cx="84240" cy="80264"/>
              </a:xfrm>
              <a:custGeom>
                <a:avLst/>
                <a:gdLst/>
                <a:ahLst/>
                <a:cxnLst/>
                <a:rect l="l" t="t" r="r" b="b"/>
                <a:pathLst>
                  <a:path w="6695" h="637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0" y="1491"/>
                      <a:pt x="1366" y="2267"/>
                      <a:pt x="2225" y="3269"/>
                    </a:cubicBezTo>
                    <a:cubicBezTo>
                      <a:pt x="2818" y="3959"/>
                      <a:pt x="3487" y="4597"/>
                      <a:pt x="4184" y="5185"/>
                    </a:cubicBezTo>
                    <a:cubicBezTo>
                      <a:pt x="4769" y="5679"/>
                      <a:pt x="5293" y="6379"/>
                      <a:pt x="6110" y="6379"/>
                    </a:cubicBezTo>
                    <a:cubicBezTo>
                      <a:pt x="6289" y="6379"/>
                      <a:pt x="6483" y="6345"/>
                      <a:pt x="6694" y="6268"/>
                    </a:cubicBezTo>
                    <a:cubicBezTo>
                      <a:pt x="6519" y="5303"/>
                      <a:pt x="1247" y="363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3"/>
              <p:cNvSpPr/>
              <p:nvPr/>
            </p:nvSpPr>
            <p:spPr>
              <a:xfrm>
                <a:off x="3385264" y="2660792"/>
                <a:ext cx="57439" cy="10282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8172" extrusionOk="0">
                    <a:moveTo>
                      <a:pt x="465" y="1"/>
                    </a:moveTo>
                    <a:cubicBezTo>
                      <a:pt x="452" y="1"/>
                      <a:pt x="440" y="2"/>
                      <a:pt x="426" y="5"/>
                    </a:cubicBezTo>
                    <a:cubicBezTo>
                      <a:pt x="0" y="97"/>
                      <a:pt x="475" y="462"/>
                      <a:pt x="395" y="708"/>
                    </a:cubicBezTo>
                    <a:cubicBezTo>
                      <a:pt x="386" y="733"/>
                      <a:pt x="387" y="761"/>
                      <a:pt x="359" y="1003"/>
                    </a:cubicBezTo>
                    <a:cubicBezTo>
                      <a:pt x="719" y="1761"/>
                      <a:pt x="884" y="2760"/>
                      <a:pt x="1329" y="3737"/>
                    </a:cubicBezTo>
                    <a:cubicBezTo>
                      <a:pt x="1845" y="4866"/>
                      <a:pt x="2503" y="5941"/>
                      <a:pt x="2922" y="7112"/>
                    </a:cubicBezTo>
                    <a:cubicBezTo>
                      <a:pt x="3090" y="7581"/>
                      <a:pt x="3556" y="7697"/>
                      <a:pt x="3773" y="8094"/>
                    </a:cubicBezTo>
                    <a:cubicBezTo>
                      <a:pt x="3803" y="8150"/>
                      <a:pt x="3844" y="8171"/>
                      <a:pt x="3890" y="8171"/>
                    </a:cubicBezTo>
                    <a:cubicBezTo>
                      <a:pt x="4019" y="8171"/>
                      <a:pt x="4193" y="8007"/>
                      <a:pt x="4328" y="7951"/>
                    </a:cubicBezTo>
                    <a:cubicBezTo>
                      <a:pt x="4564" y="7853"/>
                      <a:pt x="4518" y="7655"/>
                      <a:pt x="4434" y="7481"/>
                    </a:cubicBezTo>
                    <a:cubicBezTo>
                      <a:pt x="3751" y="6041"/>
                      <a:pt x="3069" y="4597"/>
                      <a:pt x="2371" y="3163"/>
                    </a:cubicBezTo>
                    <a:cubicBezTo>
                      <a:pt x="1960" y="2318"/>
                      <a:pt x="1592" y="1456"/>
                      <a:pt x="1038" y="680"/>
                    </a:cubicBezTo>
                    <a:cubicBezTo>
                      <a:pt x="858" y="430"/>
                      <a:pt x="692" y="1"/>
                      <a:pt x="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3"/>
              <p:cNvSpPr/>
              <p:nvPr/>
            </p:nvSpPr>
            <p:spPr>
              <a:xfrm>
                <a:off x="3303729" y="2787235"/>
                <a:ext cx="96281" cy="36728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2919" extrusionOk="0">
                    <a:moveTo>
                      <a:pt x="1158" y="0"/>
                    </a:moveTo>
                    <a:cubicBezTo>
                      <a:pt x="927" y="0"/>
                      <a:pt x="700" y="29"/>
                      <a:pt x="550" y="108"/>
                    </a:cubicBezTo>
                    <a:cubicBezTo>
                      <a:pt x="443" y="164"/>
                      <a:pt x="368" y="220"/>
                      <a:pt x="323" y="274"/>
                    </a:cubicBezTo>
                    <a:cubicBezTo>
                      <a:pt x="1" y="652"/>
                      <a:pt x="1073" y="948"/>
                      <a:pt x="1490" y="1165"/>
                    </a:cubicBezTo>
                    <a:cubicBezTo>
                      <a:pt x="2697" y="1796"/>
                      <a:pt x="3986" y="2272"/>
                      <a:pt x="5257" y="2768"/>
                    </a:cubicBezTo>
                    <a:cubicBezTo>
                      <a:pt x="5498" y="2861"/>
                      <a:pt x="5747" y="2919"/>
                      <a:pt x="5992" y="2919"/>
                    </a:cubicBezTo>
                    <a:cubicBezTo>
                      <a:pt x="6302" y="2919"/>
                      <a:pt x="6606" y="2827"/>
                      <a:pt x="6881" y="2601"/>
                    </a:cubicBezTo>
                    <a:cubicBezTo>
                      <a:pt x="7652" y="1970"/>
                      <a:pt x="6113" y="1349"/>
                      <a:pt x="5565" y="1217"/>
                    </a:cubicBezTo>
                    <a:cubicBezTo>
                      <a:pt x="5068" y="1099"/>
                      <a:pt x="4576" y="1179"/>
                      <a:pt x="4126" y="990"/>
                    </a:cubicBezTo>
                    <a:cubicBezTo>
                      <a:pt x="3807" y="855"/>
                      <a:pt x="3604" y="543"/>
                      <a:pt x="3308" y="543"/>
                    </a:cubicBezTo>
                    <a:cubicBezTo>
                      <a:pt x="3206" y="543"/>
                      <a:pt x="3093" y="580"/>
                      <a:pt x="2961" y="672"/>
                    </a:cubicBezTo>
                    <a:cubicBezTo>
                      <a:pt x="2960" y="674"/>
                      <a:pt x="2957" y="674"/>
                      <a:pt x="2954" y="674"/>
                    </a:cubicBezTo>
                    <a:cubicBezTo>
                      <a:pt x="2851" y="674"/>
                      <a:pt x="1997" y="109"/>
                      <a:pt x="1801" y="66"/>
                    </a:cubicBezTo>
                    <a:cubicBezTo>
                      <a:pt x="1637" y="30"/>
                      <a:pt x="1396" y="0"/>
                      <a:pt x="1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3" name="Google Shape;963;p33"/>
          <p:cNvGrpSpPr/>
          <p:nvPr/>
        </p:nvGrpSpPr>
        <p:grpSpPr>
          <a:xfrm>
            <a:off x="1504631" y="2469324"/>
            <a:ext cx="1089168" cy="357250"/>
            <a:chOff x="1504631" y="2469324"/>
            <a:chExt cx="1089168" cy="357250"/>
          </a:xfrm>
        </p:grpSpPr>
        <p:sp>
          <p:nvSpPr>
            <p:cNvPr id="964" name="Google Shape;964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2509330" y="1371995"/>
            <a:ext cx="393094" cy="209646"/>
            <a:chOff x="2509330" y="1371995"/>
            <a:chExt cx="393094" cy="209646"/>
          </a:xfrm>
        </p:grpSpPr>
        <p:sp>
          <p:nvSpPr>
            <p:cNvPr id="967" name="Google Shape;967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3"/>
          <p:cNvGrpSpPr/>
          <p:nvPr/>
        </p:nvGrpSpPr>
        <p:grpSpPr>
          <a:xfrm>
            <a:off x="1625824" y="1453020"/>
            <a:ext cx="997658" cy="927032"/>
            <a:chOff x="1625824" y="1453020"/>
            <a:chExt cx="997658" cy="927032"/>
          </a:xfrm>
        </p:grpSpPr>
        <p:grpSp>
          <p:nvGrpSpPr>
            <p:cNvPr id="970" name="Google Shape;970;p33"/>
            <p:cNvGrpSpPr/>
            <p:nvPr/>
          </p:nvGrpSpPr>
          <p:grpSpPr>
            <a:xfrm>
              <a:off x="1625824" y="1453020"/>
              <a:ext cx="997658" cy="927032"/>
              <a:chOff x="1535763" y="1453020"/>
              <a:chExt cx="997658" cy="927032"/>
            </a:xfrm>
          </p:grpSpPr>
          <p:sp>
            <p:nvSpPr>
              <p:cNvPr id="971" name="Google Shape;971;p33"/>
              <p:cNvSpPr/>
              <p:nvPr/>
            </p:nvSpPr>
            <p:spPr>
              <a:xfrm>
                <a:off x="1535763" y="1453020"/>
                <a:ext cx="997658" cy="927032"/>
              </a:xfrm>
              <a:custGeom>
                <a:avLst/>
                <a:gdLst/>
                <a:ahLst/>
                <a:cxnLst/>
                <a:rect l="l" t="t" r="r" b="b"/>
                <a:pathLst>
                  <a:path w="76012" h="70631" extrusionOk="0">
                    <a:moveTo>
                      <a:pt x="39031" y="2012"/>
                    </a:moveTo>
                    <a:cubicBezTo>
                      <a:pt x="39295" y="2012"/>
                      <a:pt x="39588" y="2238"/>
                      <a:pt x="39874" y="2298"/>
                    </a:cubicBezTo>
                    <a:cubicBezTo>
                      <a:pt x="41032" y="2544"/>
                      <a:pt x="42203" y="2631"/>
                      <a:pt x="43365" y="2805"/>
                    </a:cubicBezTo>
                    <a:cubicBezTo>
                      <a:pt x="44029" y="2903"/>
                      <a:pt x="44649" y="3409"/>
                      <a:pt x="45305" y="3409"/>
                    </a:cubicBezTo>
                    <a:cubicBezTo>
                      <a:pt x="45358" y="3409"/>
                      <a:pt x="45412" y="3405"/>
                      <a:pt x="45465" y="3398"/>
                    </a:cubicBezTo>
                    <a:cubicBezTo>
                      <a:pt x="45504" y="3393"/>
                      <a:pt x="45542" y="3390"/>
                      <a:pt x="45578" y="3390"/>
                    </a:cubicBezTo>
                    <a:cubicBezTo>
                      <a:pt x="46098" y="3390"/>
                      <a:pt x="46337" y="3898"/>
                      <a:pt x="46842" y="3898"/>
                    </a:cubicBezTo>
                    <a:cubicBezTo>
                      <a:pt x="46874" y="3898"/>
                      <a:pt x="46908" y="3896"/>
                      <a:pt x="46943" y="3891"/>
                    </a:cubicBezTo>
                    <a:cubicBezTo>
                      <a:pt x="47054" y="3877"/>
                      <a:pt x="47168" y="3869"/>
                      <a:pt x="47284" y="3869"/>
                    </a:cubicBezTo>
                    <a:cubicBezTo>
                      <a:pt x="47739" y="3869"/>
                      <a:pt x="48214" y="3991"/>
                      <a:pt x="48606" y="4324"/>
                    </a:cubicBezTo>
                    <a:cubicBezTo>
                      <a:pt x="49345" y="4952"/>
                      <a:pt x="50348" y="4943"/>
                      <a:pt x="51212" y="5240"/>
                    </a:cubicBezTo>
                    <a:cubicBezTo>
                      <a:pt x="51689" y="5406"/>
                      <a:pt x="52002" y="5761"/>
                      <a:pt x="52439" y="5878"/>
                    </a:cubicBezTo>
                    <a:cubicBezTo>
                      <a:pt x="52938" y="6013"/>
                      <a:pt x="53383" y="6195"/>
                      <a:pt x="53833" y="6469"/>
                    </a:cubicBezTo>
                    <a:cubicBezTo>
                      <a:pt x="54356" y="6788"/>
                      <a:pt x="54998" y="6850"/>
                      <a:pt x="55557" y="7191"/>
                    </a:cubicBezTo>
                    <a:cubicBezTo>
                      <a:pt x="56877" y="7995"/>
                      <a:pt x="58175" y="8835"/>
                      <a:pt x="59486" y="9647"/>
                    </a:cubicBezTo>
                    <a:cubicBezTo>
                      <a:pt x="61099" y="10646"/>
                      <a:pt x="62432" y="11979"/>
                      <a:pt x="64007" y="13024"/>
                    </a:cubicBezTo>
                    <a:cubicBezTo>
                      <a:pt x="65607" y="14087"/>
                      <a:pt x="66844" y="15642"/>
                      <a:pt x="68224" y="16991"/>
                    </a:cubicBezTo>
                    <a:cubicBezTo>
                      <a:pt x="69265" y="18007"/>
                      <a:pt x="70111" y="19250"/>
                      <a:pt x="70991" y="20438"/>
                    </a:cubicBezTo>
                    <a:cubicBezTo>
                      <a:pt x="72510" y="22487"/>
                      <a:pt x="73494" y="24775"/>
                      <a:pt x="74324" y="27154"/>
                    </a:cubicBezTo>
                    <a:cubicBezTo>
                      <a:pt x="74381" y="27322"/>
                      <a:pt x="74405" y="27501"/>
                      <a:pt x="74218" y="27501"/>
                    </a:cubicBezTo>
                    <a:cubicBezTo>
                      <a:pt x="74208" y="27501"/>
                      <a:pt x="74198" y="27500"/>
                      <a:pt x="74187" y="27499"/>
                    </a:cubicBezTo>
                    <a:cubicBezTo>
                      <a:pt x="74115" y="27492"/>
                      <a:pt x="74043" y="27489"/>
                      <a:pt x="73972" y="27489"/>
                    </a:cubicBezTo>
                    <a:cubicBezTo>
                      <a:pt x="73258" y="27489"/>
                      <a:pt x="72573" y="27799"/>
                      <a:pt x="71665" y="27799"/>
                    </a:cubicBezTo>
                    <a:cubicBezTo>
                      <a:pt x="71629" y="27799"/>
                      <a:pt x="71592" y="27799"/>
                      <a:pt x="71555" y="27798"/>
                    </a:cubicBezTo>
                    <a:cubicBezTo>
                      <a:pt x="71390" y="27838"/>
                      <a:pt x="71203" y="27847"/>
                      <a:pt x="71001" y="27847"/>
                    </a:cubicBezTo>
                    <a:cubicBezTo>
                      <a:pt x="70823" y="27847"/>
                      <a:pt x="70633" y="27840"/>
                      <a:pt x="70436" y="27840"/>
                    </a:cubicBezTo>
                    <a:cubicBezTo>
                      <a:pt x="70075" y="27840"/>
                      <a:pt x="69688" y="27864"/>
                      <a:pt x="69304" y="28003"/>
                    </a:cubicBezTo>
                    <a:cubicBezTo>
                      <a:pt x="69114" y="28072"/>
                      <a:pt x="68883" y="28098"/>
                      <a:pt x="68652" y="28098"/>
                    </a:cubicBezTo>
                    <a:cubicBezTo>
                      <a:pt x="68447" y="28098"/>
                      <a:pt x="68243" y="28078"/>
                      <a:pt x="68072" y="28048"/>
                    </a:cubicBezTo>
                    <a:cubicBezTo>
                      <a:pt x="67958" y="28029"/>
                      <a:pt x="67846" y="28021"/>
                      <a:pt x="67735" y="28021"/>
                    </a:cubicBezTo>
                    <a:cubicBezTo>
                      <a:pt x="67112" y="28021"/>
                      <a:pt x="66526" y="28280"/>
                      <a:pt x="65909" y="28280"/>
                    </a:cubicBezTo>
                    <a:cubicBezTo>
                      <a:pt x="65780" y="28280"/>
                      <a:pt x="65650" y="28268"/>
                      <a:pt x="65519" y="28241"/>
                    </a:cubicBezTo>
                    <a:cubicBezTo>
                      <a:pt x="65491" y="28235"/>
                      <a:pt x="65460" y="28233"/>
                      <a:pt x="65427" y="28233"/>
                    </a:cubicBezTo>
                    <a:cubicBezTo>
                      <a:pt x="65199" y="28233"/>
                      <a:pt x="64851" y="28363"/>
                      <a:pt x="64671" y="28601"/>
                    </a:cubicBezTo>
                    <a:cubicBezTo>
                      <a:pt x="64532" y="28784"/>
                      <a:pt x="64290" y="28868"/>
                      <a:pt x="64501" y="29277"/>
                    </a:cubicBezTo>
                    <a:cubicBezTo>
                      <a:pt x="64755" y="29764"/>
                      <a:pt x="64456" y="30481"/>
                      <a:pt x="65015" y="30925"/>
                    </a:cubicBezTo>
                    <a:cubicBezTo>
                      <a:pt x="64526" y="31790"/>
                      <a:pt x="65321" y="32561"/>
                      <a:pt x="65197" y="33432"/>
                    </a:cubicBezTo>
                    <a:cubicBezTo>
                      <a:pt x="65130" y="33891"/>
                      <a:pt x="65387" y="34420"/>
                      <a:pt x="65464" y="34930"/>
                    </a:cubicBezTo>
                    <a:cubicBezTo>
                      <a:pt x="65648" y="36123"/>
                      <a:pt x="65576" y="37328"/>
                      <a:pt x="65639" y="38519"/>
                    </a:cubicBezTo>
                    <a:cubicBezTo>
                      <a:pt x="65695" y="39619"/>
                      <a:pt x="65326" y="40742"/>
                      <a:pt x="65124" y="41851"/>
                    </a:cubicBezTo>
                    <a:cubicBezTo>
                      <a:pt x="64861" y="43286"/>
                      <a:pt x="64680" y="44746"/>
                      <a:pt x="64273" y="46139"/>
                    </a:cubicBezTo>
                    <a:cubicBezTo>
                      <a:pt x="63929" y="47307"/>
                      <a:pt x="63898" y="48562"/>
                      <a:pt x="63302" y="49657"/>
                    </a:cubicBezTo>
                    <a:cubicBezTo>
                      <a:pt x="63251" y="49751"/>
                      <a:pt x="63263" y="49894"/>
                      <a:pt x="63195" y="49956"/>
                    </a:cubicBezTo>
                    <a:cubicBezTo>
                      <a:pt x="62428" y="50642"/>
                      <a:pt x="62302" y="51636"/>
                      <a:pt x="61922" y="52512"/>
                    </a:cubicBezTo>
                    <a:cubicBezTo>
                      <a:pt x="61435" y="53632"/>
                      <a:pt x="60852" y="54713"/>
                      <a:pt x="60085" y="55667"/>
                    </a:cubicBezTo>
                    <a:cubicBezTo>
                      <a:pt x="59881" y="55919"/>
                      <a:pt x="59915" y="56199"/>
                      <a:pt x="59760" y="56449"/>
                    </a:cubicBezTo>
                    <a:cubicBezTo>
                      <a:pt x="59212" y="57331"/>
                      <a:pt x="58380" y="58023"/>
                      <a:pt x="58002" y="59007"/>
                    </a:cubicBezTo>
                    <a:cubicBezTo>
                      <a:pt x="57947" y="59148"/>
                      <a:pt x="57866" y="59183"/>
                      <a:pt x="57777" y="59183"/>
                    </a:cubicBezTo>
                    <a:cubicBezTo>
                      <a:pt x="57692" y="59183"/>
                      <a:pt x="57599" y="59151"/>
                      <a:pt x="57515" y="59151"/>
                    </a:cubicBezTo>
                    <a:cubicBezTo>
                      <a:pt x="57437" y="59151"/>
                      <a:pt x="57366" y="59180"/>
                      <a:pt x="57316" y="59290"/>
                    </a:cubicBezTo>
                    <a:cubicBezTo>
                      <a:pt x="56977" y="60036"/>
                      <a:pt x="56403" y="60576"/>
                      <a:pt x="55655" y="60923"/>
                    </a:cubicBezTo>
                    <a:cubicBezTo>
                      <a:pt x="55631" y="60932"/>
                      <a:pt x="55595" y="60967"/>
                      <a:pt x="55600" y="60976"/>
                    </a:cubicBezTo>
                    <a:cubicBezTo>
                      <a:pt x="56020" y="62014"/>
                      <a:pt x="55060" y="61634"/>
                      <a:pt x="54693" y="61861"/>
                    </a:cubicBezTo>
                    <a:cubicBezTo>
                      <a:pt x="54603" y="61917"/>
                      <a:pt x="54454" y="61958"/>
                      <a:pt x="54432" y="62034"/>
                    </a:cubicBezTo>
                    <a:cubicBezTo>
                      <a:pt x="54087" y="63191"/>
                      <a:pt x="52719" y="63162"/>
                      <a:pt x="52125" y="64042"/>
                    </a:cubicBezTo>
                    <a:cubicBezTo>
                      <a:pt x="51565" y="64871"/>
                      <a:pt x="50583" y="65308"/>
                      <a:pt x="49762" y="65563"/>
                    </a:cubicBezTo>
                    <a:cubicBezTo>
                      <a:pt x="48925" y="65823"/>
                      <a:pt x="48286" y="66396"/>
                      <a:pt x="47404" y="66613"/>
                    </a:cubicBezTo>
                    <a:cubicBezTo>
                      <a:pt x="45955" y="66971"/>
                      <a:pt x="44572" y="67677"/>
                      <a:pt x="43115" y="68096"/>
                    </a:cubicBezTo>
                    <a:cubicBezTo>
                      <a:pt x="41770" y="68483"/>
                      <a:pt x="40481" y="69103"/>
                      <a:pt x="39036" y="69103"/>
                    </a:cubicBezTo>
                    <a:cubicBezTo>
                      <a:pt x="38989" y="69103"/>
                      <a:pt x="38943" y="69102"/>
                      <a:pt x="38896" y="69101"/>
                    </a:cubicBezTo>
                    <a:cubicBezTo>
                      <a:pt x="38715" y="69096"/>
                      <a:pt x="38535" y="69094"/>
                      <a:pt x="38355" y="69094"/>
                    </a:cubicBezTo>
                    <a:cubicBezTo>
                      <a:pt x="37128" y="69094"/>
                      <a:pt x="35904" y="69194"/>
                      <a:pt x="34672" y="69194"/>
                    </a:cubicBezTo>
                    <a:cubicBezTo>
                      <a:pt x="34502" y="69194"/>
                      <a:pt x="34332" y="69192"/>
                      <a:pt x="34162" y="69188"/>
                    </a:cubicBezTo>
                    <a:cubicBezTo>
                      <a:pt x="32586" y="69148"/>
                      <a:pt x="31051" y="68987"/>
                      <a:pt x="29503" y="68751"/>
                    </a:cubicBezTo>
                    <a:cubicBezTo>
                      <a:pt x="27997" y="68521"/>
                      <a:pt x="26605" y="67884"/>
                      <a:pt x="25140" y="67581"/>
                    </a:cubicBezTo>
                    <a:cubicBezTo>
                      <a:pt x="23232" y="67186"/>
                      <a:pt x="21627" y="66114"/>
                      <a:pt x="19815" y="65539"/>
                    </a:cubicBezTo>
                    <a:cubicBezTo>
                      <a:pt x="19308" y="65378"/>
                      <a:pt x="18906" y="65017"/>
                      <a:pt x="18499" y="64745"/>
                    </a:cubicBezTo>
                    <a:cubicBezTo>
                      <a:pt x="16887" y="63670"/>
                      <a:pt x="15202" y="62720"/>
                      <a:pt x="13801" y="61295"/>
                    </a:cubicBezTo>
                    <a:cubicBezTo>
                      <a:pt x="12743" y="60218"/>
                      <a:pt x="11562" y="59209"/>
                      <a:pt x="10546" y="58098"/>
                    </a:cubicBezTo>
                    <a:cubicBezTo>
                      <a:pt x="9591" y="57054"/>
                      <a:pt x="8521" y="56113"/>
                      <a:pt x="7712" y="54875"/>
                    </a:cubicBezTo>
                    <a:cubicBezTo>
                      <a:pt x="6741" y="53391"/>
                      <a:pt x="5915" y="51852"/>
                      <a:pt x="5173" y="50267"/>
                    </a:cubicBezTo>
                    <a:cubicBezTo>
                      <a:pt x="4917" y="49721"/>
                      <a:pt x="4739" y="49046"/>
                      <a:pt x="4501" y="48505"/>
                    </a:cubicBezTo>
                    <a:cubicBezTo>
                      <a:pt x="4174" y="47758"/>
                      <a:pt x="3936" y="46982"/>
                      <a:pt x="3726" y="46224"/>
                    </a:cubicBezTo>
                    <a:cubicBezTo>
                      <a:pt x="3243" y="44490"/>
                      <a:pt x="2837" y="42727"/>
                      <a:pt x="2720" y="40913"/>
                    </a:cubicBezTo>
                    <a:cubicBezTo>
                      <a:pt x="2687" y="40423"/>
                      <a:pt x="2524" y="39955"/>
                      <a:pt x="2389" y="39480"/>
                    </a:cubicBezTo>
                    <a:cubicBezTo>
                      <a:pt x="2120" y="38528"/>
                      <a:pt x="1905" y="37516"/>
                      <a:pt x="2200" y="36487"/>
                    </a:cubicBezTo>
                    <a:cubicBezTo>
                      <a:pt x="2266" y="36260"/>
                      <a:pt x="2174" y="35893"/>
                      <a:pt x="2101" y="35693"/>
                    </a:cubicBezTo>
                    <a:cubicBezTo>
                      <a:pt x="1878" y="35086"/>
                      <a:pt x="2140" y="34478"/>
                      <a:pt x="1964" y="33896"/>
                    </a:cubicBezTo>
                    <a:cubicBezTo>
                      <a:pt x="1883" y="33627"/>
                      <a:pt x="1888" y="33403"/>
                      <a:pt x="2098" y="33171"/>
                    </a:cubicBezTo>
                    <a:cubicBezTo>
                      <a:pt x="2235" y="33020"/>
                      <a:pt x="2359" y="32773"/>
                      <a:pt x="2261" y="32574"/>
                    </a:cubicBezTo>
                    <a:cubicBezTo>
                      <a:pt x="1900" y="31838"/>
                      <a:pt x="2157" y="31130"/>
                      <a:pt x="2250" y="30391"/>
                    </a:cubicBezTo>
                    <a:cubicBezTo>
                      <a:pt x="2479" y="28594"/>
                      <a:pt x="3092" y="26891"/>
                      <a:pt x="3403" y="25119"/>
                    </a:cubicBezTo>
                    <a:cubicBezTo>
                      <a:pt x="3481" y="24685"/>
                      <a:pt x="3817" y="24449"/>
                      <a:pt x="3982" y="24089"/>
                    </a:cubicBezTo>
                    <a:cubicBezTo>
                      <a:pt x="4201" y="23612"/>
                      <a:pt x="3596" y="23066"/>
                      <a:pt x="4276" y="22549"/>
                    </a:cubicBezTo>
                    <a:cubicBezTo>
                      <a:pt x="4679" y="22244"/>
                      <a:pt x="4682" y="21439"/>
                      <a:pt x="4912" y="20877"/>
                    </a:cubicBezTo>
                    <a:cubicBezTo>
                      <a:pt x="5357" y="19799"/>
                      <a:pt x="5775" y="18701"/>
                      <a:pt x="6318" y="17671"/>
                    </a:cubicBezTo>
                    <a:cubicBezTo>
                      <a:pt x="6901" y="16560"/>
                      <a:pt x="7555" y="15491"/>
                      <a:pt x="8342" y="14488"/>
                    </a:cubicBezTo>
                    <a:cubicBezTo>
                      <a:pt x="9037" y="13603"/>
                      <a:pt x="9723" y="12715"/>
                      <a:pt x="10459" y="11861"/>
                    </a:cubicBezTo>
                    <a:cubicBezTo>
                      <a:pt x="10862" y="11392"/>
                      <a:pt x="11351" y="11025"/>
                      <a:pt x="11775" y="10585"/>
                    </a:cubicBezTo>
                    <a:cubicBezTo>
                      <a:pt x="13558" y="8728"/>
                      <a:pt x="15756" y="7390"/>
                      <a:pt x="17948" y="6086"/>
                    </a:cubicBezTo>
                    <a:cubicBezTo>
                      <a:pt x="19270" y="5301"/>
                      <a:pt x="20701" y="4705"/>
                      <a:pt x="22137" y="4117"/>
                    </a:cubicBezTo>
                    <a:cubicBezTo>
                      <a:pt x="23116" y="3717"/>
                      <a:pt x="24141" y="3387"/>
                      <a:pt x="25121" y="3129"/>
                    </a:cubicBezTo>
                    <a:cubicBezTo>
                      <a:pt x="26355" y="2804"/>
                      <a:pt x="27686" y="2665"/>
                      <a:pt x="28982" y="2491"/>
                    </a:cubicBezTo>
                    <a:cubicBezTo>
                      <a:pt x="30214" y="2325"/>
                      <a:pt x="31452" y="2091"/>
                      <a:pt x="32684" y="2042"/>
                    </a:cubicBezTo>
                    <a:cubicBezTo>
                      <a:pt x="33123" y="2024"/>
                      <a:pt x="33565" y="2016"/>
                      <a:pt x="34009" y="2016"/>
                    </a:cubicBezTo>
                    <a:cubicBezTo>
                      <a:pt x="34685" y="2016"/>
                      <a:pt x="35365" y="2035"/>
                      <a:pt x="36043" y="2067"/>
                    </a:cubicBezTo>
                    <a:cubicBezTo>
                      <a:pt x="36632" y="2094"/>
                      <a:pt x="37229" y="2241"/>
                      <a:pt x="37830" y="2241"/>
                    </a:cubicBezTo>
                    <a:cubicBezTo>
                      <a:pt x="38176" y="2241"/>
                      <a:pt x="38524" y="2192"/>
                      <a:pt x="38873" y="2043"/>
                    </a:cubicBezTo>
                    <a:cubicBezTo>
                      <a:pt x="38924" y="2021"/>
                      <a:pt x="38977" y="2012"/>
                      <a:pt x="39031" y="2012"/>
                    </a:cubicBezTo>
                    <a:close/>
                    <a:moveTo>
                      <a:pt x="33221" y="0"/>
                    </a:moveTo>
                    <a:cubicBezTo>
                      <a:pt x="33034" y="0"/>
                      <a:pt x="32834" y="33"/>
                      <a:pt x="32655" y="57"/>
                    </a:cubicBezTo>
                    <a:cubicBezTo>
                      <a:pt x="30838" y="290"/>
                      <a:pt x="29021" y="528"/>
                      <a:pt x="27209" y="792"/>
                    </a:cubicBezTo>
                    <a:cubicBezTo>
                      <a:pt x="25838" y="993"/>
                      <a:pt x="24483" y="1198"/>
                      <a:pt x="23148" y="1656"/>
                    </a:cubicBezTo>
                    <a:cubicBezTo>
                      <a:pt x="22333" y="1934"/>
                      <a:pt x="21509" y="2205"/>
                      <a:pt x="20737" y="2571"/>
                    </a:cubicBezTo>
                    <a:cubicBezTo>
                      <a:pt x="20096" y="2874"/>
                      <a:pt x="19337" y="2952"/>
                      <a:pt x="18808" y="3454"/>
                    </a:cubicBezTo>
                    <a:cubicBezTo>
                      <a:pt x="18338" y="3901"/>
                      <a:pt x="17648" y="4212"/>
                      <a:pt x="17189" y="4243"/>
                    </a:cubicBezTo>
                    <a:cubicBezTo>
                      <a:pt x="16627" y="4281"/>
                      <a:pt x="16435" y="4958"/>
                      <a:pt x="15964" y="4958"/>
                    </a:cubicBezTo>
                    <a:cubicBezTo>
                      <a:pt x="15883" y="4958"/>
                      <a:pt x="15793" y="4938"/>
                      <a:pt x="15691" y="4890"/>
                    </a:cubicBezTo>
                    <a:cubicBezTo>
                      <a:pt x="15689" y="5924"/>
                      <a:pt x="14300" y="5200"/>
                      <a:pt x="14101" y="6134"/>
                    </a:cubicBezTo>
                    <a:cubicBezTo>
                      <a:pt x="14060" y="6323"/>
                      <a:pt x="13362" y="6624"/>
                      <a:pt x="12973" y="6870"/>
                    </a:cubicBezTo>
                    <a:cubicBezTo>
                      <a:pt x="11999" y="7488"/>
                      <a:pt x="11256" y="8417"/>
                      <a:pt x="10246" y="8998"/>
                    </a:cubicBezTo>
                    <a:cubicBezTo>
                      <a:pt x="10103" y="9081"/>
                      <a:pt x="10070" y="9180"/>
                      <a:pt x="10117" y="9327"/>
                    </a:cubicBezTo>
                    <a:cubicBezTo>
                      <a:pt x="10173" y="9500"/>
                      <a:pt x="10141" y="9611"/>
                      <a:pt x="9978" y="9611"/>
                    </a:cubicBezTo>
                    <a:cubicBezTo>
                      <a:pt x="9954" y="9611"/>
                      <a:pt x="9927" y="9608"/>
                      <a:pt x="9898" y="9603"/>
                    </a:cubicBezTo>
                    <a:cubicBezTo>
                      <a:pt x="9856" y="9596"/>
                      <a:pt x="9816" y="9593"/>
                      <a:pt x="9780" y="9593"/>
                    </a:cubicBezTo>
                    <a:cubicBezTo>
                      <a:pt x="9420" y="9593"/>
                      <a:pt x="9302" y="9913"/>
                      <a:pt x="9146" y="10176"/>
                    </a:cubicBezTo>
                    <a:cubicBezTo>
                      <a:pt x="9011" y="10406"/>
                      <a:pt x="8885" y="10625"/>
                      <a:pt x="8634" y="10772"/>
                    </a:cubicBezTo>
                    <a:cubicBezTo>
                      <a:pt x="8228" y="11007"/>
                      <a:pt x="7528" y="11092"/>
                      <a:pt x="7975" y="11861"/>
                    </a:cubicBezTo>
                    <a:cubicBezTo>
                      <a:pt x="7994" y="11892"/>
                      <a:pt x="7927" y="12013"/>
                      <a:pt x="7874" y="12038"/>
                    </a:cubicBezTo>
                    <a:cubicBezTo>
                      <a:pt x="7208" y="12355"/>
                      <a:pt x="6909" y="13066"/>
                      <a:pt x="6444" y="13477"/>
                    </a:cubicBezTo>
                    <a:cubicBezTo>
                      <a:pt x="5725" y="14112"/>
                      <a:pt x="5525" y="14980"/>
                      <a:pt x="4937" y="15647"/>
                    </a:cubicBezTo>
                    <a:cubicBezTo>
                      <a:pt x="4056" y="16649"/>
                      <a:pt x="4178" y="18197"/>
                      <a:pt x="3306" y="19275"/>
                    </a:cubicBezTo>
                    <a:cubicBezTo>
                      <a:pt x="2837" y="19856"/>
                      <a:pt x="2793" y="20633"/>
                      <a:pt x="2463" y="21289"/>
                    </a:cubicBezTo>
                    <a:cubicBezTo>
                      <a:pt x="1927" y="22359"/>
                      <a:pt x="1770" y="23568"/>
                      <a:pt x="1483" y="24710"/>
                    </a:cubicBezTo>
                    <a:cubicBezTo>
                      <a:pt x="1340" y="25281"/>
                      <a:pt x="1239" y="25996"/>
                      <a:pt x="1076" y="26555"/>
                    </a:cubicBezTo>
                    <a:cubicBezTo>
                      <a:pt x="774" y="27568"/>
                      <a:pt x="544" y="28602"/>
                      <a:pt x="387" y="29649"/>
                    </a:cubicBezTo>
                    <a:cubicBezTo>
                      <a:pt x="242" y="30621"/>
                      <a:pt x="131" y="31614"/>
                      <a:pt x="163" y="32592"/>
                    </a:cubicBezTo>
                    <a:cubicBezTo>
                      <a:pt x="178" y="33034"/>
                      <a:pt x="1" y="33462"/>
                      <a:pt x="119" y="33893"/>
                    </a:cubicBezTo>
                    <a:cubicBezTo>
                      <a:pt x="478" y="35206"/>
                      <a:pt x="133" y="36559"/>
                      <a:pt x="391" y="37897"/>
                    </a:cubicBezTo>
                    <a:cubicBezTo>
                      <a:pt x="620" y="39078"/>
                      <a:pt x="550" y="40316"/>
                      <a:pt x="611" y="41529"/>
                    </a:cubicBezTo>
                    <a:cubicBezTo>
                      <a:pt x="665" y="42660"/>
                      <a:pt x="1087" y="43721"/>
                      <a:pt x="1251" y="44821"/>
                    </a:cubicBezTo>
                    <a:cubicBezTo>
                      <a:pt x="1407" y="45852"/>
                      <a:pt x="1619" y="46887"/>
                      <a:pt x="2011" y="47808"/>
                    </a:cubicBezTo>
                    <a:cubicBezTo>
                      <a:pt x="2771" y="49597"/>
                      <a:pt x="3408" y="51468"/>
                      <a:pt x="4557" y="53064"/>
                    </a:cubicBezTo>
                    <a:cubicBezTo>
                      <a:pt x="4923" y="53571"/>
                      <a:pt x="5195" y="54127"/>
                      <a:pt x="5573" y="54629"/>
                    </a:cubicBezTo>
                    <a:cubicBezTo>
                      <a:pt x="6253" y="55527"/>
                      <a:pt x="7014" y="56381"/>
                      <a:pt x="7636" y="57292"/>
                    </a:cubicBezTo>
                    <a:cubicBezTo>
                      <a:pt x="8877" y="59114"/>
                      <a:pt x="10484" y="60537"/>
                      <a:pt x="12026" y="62052"/>
                    </a:cubicBezTo>
                    <a:cubicBezTo>
                      <a:pt x="12110" y="62134"/>
                      <a:pt x="12206" y="62146"/>
                      <a:pt x="12301" y="62146"/>
                    </a:cubicBezTo>
                    <a:cubicBezTo>
                      <a:pt x="12339" y="62146"/>
                      <a:pt x="12378" y="62144"/>
                      <a:pt x="12416" y="62144"/>
                    </a:cubicBezTo>
                    <a:cubicBezTo>
                      <a:pt x="12531" y="62144"/>
                      <a:pt x="12635" y="62163"/>
                      <a:pt x="12699" y="62318"/>
                    </a:cubicBezTo>
                    <a:cubicBezTo>
                      <a:pt x="13070" y="63214"/>
                      <a:pt x="13882" y="63644"/>
                      <a:pt x="14645" y="64123"/>
                    </a:cubicBezTo>
                    <a:cubicBezTo>
                      <a:pt x="15692" y="64779"/>
                      <a:pt x="16745" y="65428"/>
                      <a:pt x="17788" y="66095"/>
                    </a:cubicBezTo>
                    <a:cubicBezTo>
                      <a:pt x="18502" y="66551"/>
                      <a:pt x="19222" y="66982"/>
                      <a:pt x="20037" y="67239"/>
                    </a:cubicBezTo>
                    <a:cubicBezTo>
                      <a:pt x="20406" y="67354"/>
                      <a:pt x="20465" y="67830"/>
                      <a:pt x="20851" y="67956"/>
                    </a:cubicBezTo>
                    <a:cubicBezTo>
                      <a:pt x="22377" y="68457"/>
                      <a:pt x="23922" y="68902"/>
                      <a:pt x="25446" y="69415"/>
                    </a:cubicBezTo>
                    <a:cubicBezTo>
                      <a:pt x="26876" y="69896"/>
                      <a:pt x="28388" y="70157"/>
                      <a:pt x="29898" y="70350"/>
                    </a:cubicBezTo>
                    <a:cubicBezTo>
                      <a:pt x="30312" y="70403"/>
                      <a:pt x="30726" y="70446"/>
                      <a:pt x="31140" y="70479"/>
                    </a:cubicBezTo>
                    <a:cubicBezTo>
                      <a:pt x="31346" y="70495"/>
                      <a:pt x="31552" y="70501"/>
                      <a:pt x="31758" y="70501"/>
                    </a:cubicBezTo>
                    <a:cubicBezTo>
                      <a:pt x="32309" y="70501"/>
                      <a:pt x="32859" y="70459"/>
                      <a:pt x="33411" y="70459"/>
                    </a:cubicBezTo>
                    <a:cubicBezTo>
                      <a:pt x="33758" y="70459"/>
                      <a:pt x="34105" y="70476"/>
                      <a:pt x="34453" y="70530"/>
                    </a:cubicBezTo>
                    <a:cubicBezTo>
                      <a:pt x="34924" y="70604"/>
                      <a:pt x="35406" y="70631"/>
                      <a:pt x="35888" y="70631"/>
                    </a:cubicBezTo>
                    <a:cubicBezTo>
                      <a:pt x="36229" y="70631"/>
                      <a:pt x="36569" y="70618"/>
                      <a:pt x="36906" y="70599"/>
                    </a:cubicBezTo>
                    <a:cubicBezTo>
                      <a:pt x="37826" y="70548"/>
                      <a:pt x="38739" y="70389"/>
                      <a:pt x="39489" y="70297"/>
                    </a:cubicBezTo>
                    <a:cubicBezTo>
                      <a:pt x="39636" y="70326"/>
                      <a:pt x="39776" y="70339"/>
                      <a:pt x="39911" y="70339"/>
                    </a:cubicBezTo>
                    <a:cubicBezTo>
                      <a:pt x="40662" y="70339"/>
                      <a:pt x="41243" y="69952"/>
                      <a:pt x="41873" y="69933"/>
                    </a:cubicBezTo>
                    <a:cubicBezTo>
                      <a:pt x="43042" y="69899"/>
                      <a:pt x="44079" y="69407"/>
                      <a:pt x="45181" y="69148"/>
                    </a:cubicBezTo>
                    <a:cubicBezTo>
                      <a:pt x="46375" y="68864"/>
                      <a:pt x="47486" y="68334"/>
                      <a:pt x="48629" y="67903"/>
                    </a:cubicBezTo>
                    <a:cubicBezTo>
                      <a:pt x="49953" y="67402"/>
                      <a:pt x="51167" y="66707"/>
                      <a:pt x="52400" y="66067"/>
                    </a:cubicBezTo>
                    <a:cubicBezTo>
                      <a:pt x="53372" y="65563"/>
                      <a:pt x="54186" y="64736"/>
                      <a:pt x="55151" y="64162"/>
                    </a:cubicBezTo>
                    <a:cubicBezTo>
                      <a:pt x="55286" y="64082"/>
                      <a:pt x="55403" y="63966"/>
                      <a:pt x="55513" y="63851"/>
                    </a:cubicBezTo>
                    <a:cubicBezTo>
                      <a:pt x="56045" y="63302"/>
                      <a:pt x="56485" y="62598"/>
                      <a:pt x="57120" y="62225"/>
                    </a:cubicBezTo>
                    <a:cubicBezTo>
                      <a:pt x="58234" y="61572"/>
                      <a:pt x="58791" y="60436"/>
                      <a:pt x="59701" y="59615"/>
                    </a:cubicBezTo>
                    <a:cubicBezTo>
                      <a:pt x="60780" y="58638"/>
                      <a:pt x="61389" y="57284"/>
                      <a:pt x="62193" y="56085"/>
                    </a:cubicBezTo>
                    <a:cubicBezTo>
                      <a:pt x="63406" y="54279"/>
                      <a:pt x="64318" y="52288"/>
                      <a:pt x="64893" y="50191"/>
                    </a:cubicBezTo>
                    <a:cubicBezTo>
                      <a:pt x="65422" y="48268"/>
                      <a:pt x="65822" y="46311"/>
                      <a:pt x="66379" y="44398"/>
                    </a:cubicBezTo>
                    <a:cubicBezTo>
                      <a:pt x="66967" y="42380"/>
                      <a:pt x="67165" y="40302"/>
                      <a:pt x="67326" y="38238"/>
                    </a:cubicBezTo>
                    <a:cubicBezTo>
                      <a:pt x="67477" y="36321"/>
                      <a:pt x="67217" y="34389"/>
                      <a:pt x="66780" y="32497"/>
                    </a:cubicBezTo>
                    <a:cubicBezTo>
                      <a:pt x="66611" y="31763"/>
                      <a:pt x="66510" y="31012"/>
                      <a:pt x="66379" y="30268"/>
                    </a:cubicBezTo>
                    <a:cubicBezTo>
                      <a:pt x="66325" y="29965"/>
                      <a:pt x="66380" y="29758"/>
                      <a:pt x="66750" y="29758"/>
                    </a:cubicBezTo>
                    <a:cubicBezTo>
                      <a:pt x="66755" y="29758"/>
                      <a:pt x="66761" y="29758"/>
                      <a:pt x="66766" y="29758"/>
                    </a:cubicBezTo>
                    <a:cubicBezTo>
                      <a:pt x="66804" y="29758"/>
                      <a:pt x="66842" y="29759"/>
                      <a:pt x="66880" y="29759"/>
                    </a:cubicBezTo>
                    <a:cubicBezTo>
                      <a:pt x="67853" y="29759"/>
                      <a:pt x="68826" y="29590"/>
                      <a:pt x="69781" y="29503"/>
                    </a:cubicBezTo>
                    <a:cubicBezTo>
                      <a:pt x="71534" y="29343"/>
                      <a:pt x="73316" y="29212"/>
                      <a:pt x="75059" y="28860"/>
                    </a:cubicBezTo>
                    <a:cubicBezTo>
                      <a:pt x="75836" y="28705"/>
                      <a:pt x="76011" y="28261"/>
                      <a:pt x="75907" y="27616"/>
                    </a:cubicBezTo>
                    <a:cubicBezTo>
                      <a:pt x="75775" y="26780"/>
                      <a:pt x="75521" y="25926"/>
                      <a:pt x="75167" y="25205"/>
                    </a:cubicBezTo>
                    <a:cubicBezTo>
                      <a:pt x="74173" y="23173"/>
                      <a:pt x="73373" y="21045"/>
                      <a:pt x="71914" y="19228"/>
                    </a:cubicBezTo>
                    <a:cubicBezTo>
                      <a:pt x="70831" y="17878"/>
                      <a:pt x="69829" y="16454"/>
                      <a:pt x="68698" y="15134"/>
                    </a:cubicBezTo>
                    <a:cubicBezTo>
                      <a:pt x="67748" y="14026"/>
                      <a:pt x="66628" y="13079"/>
                      <a:pt x="65598" y="12055"/>
                    </a:cubicBezTo>
                    <a:cubicBezTo>
                      <a:pt x="64542" y="11007"/>
                      <a:pt x="63294" y="10098"/>
                      <a:pt x="62022" y="9252"/>
                    </a:cubicBezTo>
                    <a:cubicBezTo>
                      <a:pt x="60116" y="7986"/>
                      <a:pt x="58296" y="6584"/>
                      <a:pt x="56230" y="5579"/>
                    </a:cubicBezTo>
                    <a:cubicBezTo>
                      <a:pt x="54869" y="4916"/>
                      <a:pt x="53531" y="4209"/>
                      <a:pt x="52105" y="3675"/>
                    </a:cubicBezTo>
                    <a:cubicBezTo>
                      <a:pt x="51521" y="3456"/>
                      <a:pt x="50927" y="3295"/>
                      <a:pt x="50341" y="3101"/>
                    </a:cubicBezTo>
                    <a:cubicBezTo>
                      <a:pt x="49757" y="2908"/>
                      <a:pt x="49235" y="2591"/>
                      <a:pt x="48615" y="2441"/>
                    </a:cubicBezTo>
                    <a:cubicBezTo>
                      <a:pt x="47914" y="2272"/>
                      <a:pt x="47147" y="2322"/>
                      <a:pt x="46500" y="1855"/>
                    </a:cubicBezTo>
                    <a:cubicBezTo>
                      <a:pt x="46025" y="1511"/>
                      <a:pt x="45377" y="1580"/>
                      <a:pt x="44821" y="1281"/>
                    </a:cubicBezTo>
                    <a:cubicBezTo>
                      <a:pt x="44670" y="1199"/>
                      <a:pt x="44457" y="1186"/>
                      <a:pt x="44222" y="1186"/>
                    </a:cubicBezTo>
                    <a:cubicBezTo>
                      <a:pt x="44113" y="1186"/>
                      <a:pt x="43999" y="1189"/>
                      <a:pt x="43884" y="1189"/>
                    </a:cubicBezTo>
                    <a:cubicBezTo>
                      <a:pt x="43698" y="1189"/>
                      <a:pt x="43510" y="1182"/>
                      <a:pt x="43334" y="1144"/>
                    </a:cubicBezTo>
                    <a:cubicBezTo>
                      <a:pt x="41733" y="800"/>
                      <a:pt x="40125" y="472"/>
                      <a:pt x="38504" y="262"/>
                    </a:cubicBezTo>
                    <a:cubicBezTo>
                      <a:pt x="37990" y="196"/>
                      <a:pt x="37472" y="154"/>
                      <a:pt x="36946" y="154"/>
                    </a:cubicBezTo>
                    <a:cubicBezTo>
                      <a:pt x="36584" y="154"/>
                      <a:pt x="36218" y="173"/>
                      <a:pt x="35845" y="218"/>
                    </a:cubicBezTo>
                    <a:cubicBezTo>
                      <a:pt x="35506" y="259"/>
                      <a:pt x="35120" y="322"/>
                      <a:pt x="34726" y="322"/>
                    </a:cubicBezTo>
                    <a:cubicBezTo>
                      <a:pt x="34352" y="322"/>
                      <a:pt x="33970" y="265"/>
                      <a:pt x="33613" y="78"/>
                    </a:cubicBezTo>
                    <a:cubicBezTo>
                      <a:pt x="33502" y="20"/>
                      <a:pt x="33365" y="0"/>
                      <a:pt x="332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1560411" y="1479416"/>
                <a:ext cx="951930" cy="881790"/>
              </a:xfrm>
              <a:custGeom>
                <a:avLst/>
                <a:gdLst/>
                <a:ahLst/>
                <a:cxnLst/>
                <a:rect l="l" t="t" r="r" b="b"/>
                <a:pathLst>
                  <a:path w="72528" h="67184" extrusionOk="0">
                    <a:moveTo>
                      <a:pt x="37153" y="1"/>
                    </a:moveTo>
                    <a:cubicBezTo>
                      <a:pt x="37099" y="1"/>
                      <a:pt x="37046" y="10"/>
                      <a:pt x="36995" y="32"/>
                    </a:cubicBezTo>
                    <a:cubicBezTo>
                      <a:pt x="36646" y="181"/>
                      <a:pt x="36298" y="230"/>
                      <a:pt x="35952" y="230"/>
                    </a:cubicBezTo>
                    <a:cubicBezTo>
                      <a:pt x="35351" y="230"/>
                      <a:pt x="34754" y="83"/>
                      <a:pt x="34165" y="56"/>
                    </a:cubicBezTo>
                    <a:cubicBezTo>
                      <a:pt x="33487" y="24"/>
                      <a:pt x="32807" y="5"/>
                      <a:pt x="32131" y="5"/>
                    </a:cubicBezTo>
                    <a:cubicBezTo>
                      <a:pt x="31687" y="5"/>
                      <a:pt x="31245" y="13"/>
                      <a:pt x="30806" y="31"/>
                    </a:cubicBezTo>
                    <a:cubicBezTo>
                      <a:pt x="29574" y="80"/>
                      <a:pt x="28336" y="314"/>
                      <a:pt x="27104" y="480"/>
                    </a:cubicBezTo>
                    <a:cubicBezTo>
                      <a:pt x="25808" y="654"/>
                      <a:pt x="24477" y="793"/>
                      <a:pt x="23243" y="1118"/>
                    </a:cubicBezTo>
                    <a:cubicBezTo>
                      <a:pt x="22263" y="1376"/>
                      <a:pt x="21238" y="1706"/>
                      <a:pt x="20259" y="2106"/>
                    </a:cubicBezTo>
                    <a:cubicBezTo>
                      <a:pt x="18823" y="2694"/>
                      <a:pt x="17392" y="3290"/>
                      <a:pt x="16070" y="4075"/>
                    </a:cubicBezTo>
                    <a:cubicBezTo>
                      <a:pt x="13878" y="5379"/>
                      <a:pt x="11680" y="6717"/>
                      <a:pt x="9897" y="8574"/>
                    </a:cubicBezTo>
                    <a:cubicBezTo>
                      <a:pt x="9473" y="9014"/>
                      <a:pt x="8984" y="9381"/>
                      <a:pt x="8581" y="9850"/>
                    </a:cubicBezTo>
                    <a:cubicBezTo>
                      <a:pt x="7845" y="10704"/>
                      <a:pt x="7159" y="11592"/>
                      <a:pt x="6464" y="12477"/>
                    </a:cubicBezTo>
                    <a:cubicBezTo>
                      <a:pt x="5677" y="13480"/>
                      <a:pt x="5023" y="14549"/>
                      <a:pt x="4440" y="15660"/>
                    </a:cubicBezTo>
                    <a:cubicBezTo>
                      <a:pt x="3897" y="16690"/>
                      <a:pt x="3479" y="17788"/>
                      <a:pt x="3034" y="18866"/>
                    </a:cubicBezTo>
                    <a:cubicBezTo>
                      <a:pt x="2804" y="19428"/>
                      <a:pt x="2801" y="20233"/>
                      <a:pt x="2398" y="20538"/>
                    </a:cubicBezTo>
                    <a:cubicBezTo>
                      <a:pt x="1718" y="21055"/>
                      <a:pt x="2323" y="21601"/>
                      <a:pt x="2104" y="22078"/>
                    </a:cubicBezTo>
                    <a:cubicBezTo>
                      <a:pt x="1939" y="22438"/>
                      <a:pt x="1603" y="22674"/>
                      <a:pt x="1525" y="23108"/>
                    </a:cubicBezTo>
                    <a:cubicBezTo>
                      <a:pt x="1214" y="24880"/>
                      <a:pt x="601" y="26583"/>
                      <a:pt x="372" y="28380"/>
                    </a:cubicBezTo>
                    <a:cubicBezTo>
                      <a:pt x="279" y="29119"/>
                      <a:pt x="22" y="29827"/>
                      <a:pt x="383" y="30563"/>
                    </a:cubicBezTo>
                    <a:cubicBezTo>
                      <a:pt x="481" y="30762"/>
                      <a:pt x="357" y="31009"/>
                      <a:pt x="220" y="31160"/>
                    </a:cubicBezTo>
                    <a:cubicBezTo>
                      <a:pt x="10" y="31392"/>
                      <a:pt x="5" y="31616"/>
                      <a:pt x="86" y="31885"/>
                    </a:cubicBezTo>
                    <a:cubicBezTo>
                      <a:pt x="262" y="32467"/>
                      <a:pt x="0" y="33075"/>
                      <a:pt x="223" y="33682"/>
                    </a:cubicBezTo>
                    <a:cubicBezTo>
                      <a:pt x="296" y="33882"/>
                      <a:pt x="388" y="34249"/>
                      <a:pt x="322" y="34476"/>
                    </a:cubicBezTo>
                    <a:cubicBezTo>
                      <a:pt x="27" y="35505"/>
                      <a:pt x="242" y="36517"/>
                      <a:pt x="511" y="37469"/>
                    </a:cubicBezTo>
                    <a:cubicBezTo>
                      <a:pt x="646" y="37944"/>
                      <a:pt x="809" y="38412"/>
                      <a:pt x="842" y="38902"/>
                    </a:cubicBezTo>
                    <a:cubicBezTo>
                      <a:pt x="959" y="40716"/>
                      <a:pt x="1365" y="42479"/>
                      <a:pt x="1848" y="44213"/>
                    </a:cubicBezTo>
                    <a:cubicBezTo>
                      <a:pt x="2058" y="44971"/>
                      <a:pt x="2296" y="45747"/>
                      <a:pt x="2623" y="46494"/>
                    </a:cubicBezTo>
                    <a:cubicBezTo>
                      <a:pt x="2861" y="47035"/>
                      <a:pt x="3039" y="47710"/>
                      <a:pt x="3295" y="48256"/>
                    </a:cubicBezTo>
                    <a:cubicBezTo>
                      <a:pt x="4037" y="49841"/>
                      <a:pt x="4863" y="51380"/>
                      <a:pt x="5834" y="52864"/>
                    </a:cubicBezTo>
                    <a:cubicBezTo>
                      <a:pt x="6643" y="54102"/>
                      <a:pt x="7713" y="55043"/>
                      <a:pt x="8668" y="56087"/>
                    </a:cubicBezTo>
                    <a:cubicBezTo>
                      <a:pt x="9684" y="57198"/>
                      <a:pt x="10865" y="58207"/>
                      <a:pt x="11923" y="59284"/>
                    </a:cubicBezTo>
                    <a:cubicBezTo>
                      <a:pt x="13324" y="60709"/>
                      <a:pt x="15009" y="61659"/>
                      <a:pt x="16621" y="62734"/>
                    </a:cubicBezTo>
                    <a:cubicBezTo>
                      <a:pt x="17028" y="63006"/>
                      <a:pt x="17430" y="63367"/>
                      <a:pt x="17937" y="63528"/>
                    </a:cubicBezTo>
                    <a:cubicBezTo>
                      <a:pt x="19749" y="64103"/>
                      <a:pt x="21354" y="65175"/>
                      <a:pt x="23262" y="65570"/>
                    </a:cubicBezTo>
                    <a:cubicBezTo>
                      <a:pt x="24727" y="65873"/>
                      <a:pt x="26119" y="66510"/>
                      <a:pt x="27625" y="66740"/>
                    </a:cubicBezTo>
                    <a:cubicBezTo>
                      <a:pt x="29173" y="66976"/>
                      <a:pt x="30708" y="67137"/>
                      <a:pt x="32284" y="67177"/>
                    </a:cubicBezTo>
                    <a:cubicBezTo>
                      <a:pt x="32454" y="67181"/>
                      <a:pt x="32624" y="67183"/>
                      <a:pt x="32794" y="67183"/>
                    </a:cubicBezTo>
                    <a:cubicBezTo>
                      <a:pt x="34026" y="67183"/>
                      <a:pt x="35250" y="67083"/>
                      <a:pt x="36477" y="67083"/>
                    </a:cubicBezTo>
                    <a:cubicBezTo>
                      <a:pt x="36657" y="67083"/>
                      <a:pt x="36837" y="67085"/>
                      <a:pt x="37018" y="67090"/>
                    </a:cubicBezTo>
                    <a:cubicBezTo>
                      <a:pt x="37065" y="67091"/>
                      <a:pt x="37111" y="67092"/>
                      <a:pt x="37158" y="67092"/>
                    </a:cubicBezTo>
                    <a:cubicBezTo>
                      <a:pt x="38603" y="67092"/>
                      <a:pt x="39892" y="66472"/>
                      <a:pt x="41237" y="66085"/>
                    </a:cubicBezTo>
                    <a:cubicBezTo>
                      <a:pt x="42694" y="65666"/>
                      <a:pt x="44077" y="64960"/>
                      <a:pt x="45526" y="64602"/>
                    </a:cubicBezTo>
                    <a:cubicBezTo>
                      <a:pt x="46408" y="64385"/>
                      <a:pt x="47047" y="63812"/>
                      <a:pt x="47884" y="63552"/>
                    </a:cubicBezTo>
                    <a:cubicBezTo>
                      <a:pt x="48705" y="63297"/>
                      <a:pt x="49687" y="62860"/>
                      <a:pt x="50247" y="62031"/>
                    </a:cubicBezTo>
                    <a:cubicBezTo>
                      <a:pt x="50841" y="61151"/>
                      <a:pt x="52209" y="61180"/>
                      <a:pt x="52554" y="60023"/>
                    </a:cubicBezTo>
                    <a:cubicBezTo>
                      <a:pt x="52576" y="59947"/>
                      <a:pt x="52725" y="59906"/>
                      <a:pt x="52815" y="59850"/>
                    </a:cubicBezTo>
                    <a:cubicBezTo>
                      <a:pt x="53182" y="59623"/>
                      <a:pt x="54142" y="60003"/>
                      <a:pt x="53722" y="58965"/>
                    </a:cubicBezTo>
                    <a:cubicBezTo>
                      <a:pt x="53717" y="58956"/>
                      <a:pt x="53753" y="58921"/>
                      <a:pt x="53777" y="58912"/>
                    </a:cubicBezTo>
                    <a:cubicBezTo>
                      <a:pt x="54525" y="58565"/>
                      <a:pt x="55099" y="58025"/>
                      <a:pt x="55438" y="57279"/>
                    </a:cubicBezTo>
                    <a:cubicBezTo>
                      <a:pt x="55488" y="57169"/>
                      <a:pt x="55559" y="57140"/>
                      <a:pt x="55637" y="57140"/>
                    </a:cubicBezTo>
                    <a:cubicBezTo>
                      <a:pt x="55721" y="57140"/>
                      <a:pt x="55814" y="57172"/>
                      <a:pt x="55899" y="57172"/>
                    </a:cubicBezTo>
                    <a:cubicBezTo>
                      <a:pt x="55988" y="57172"/>
                      <a:pt x="56069" y="57137"/>
                      <a:pt x="56124" y="56996"/>
                    </a:cubicBezTo>
                    <a:cubicBezTo>
                      <a:pt x="56502" y="56012"/>
                      <a:pt x="57334" y="55320"/>
                      <a:pt x="57882" y="54438"/>
                    </a:cubicBezTo>
                    <a:cubicBezTo>
                      <a:pt x="58037" y="54188"/>
                      <a:pt x="58003" y="53908"/>
                      <a:pt x="58207" y="53656"/>
                    </a:cubicBezTo>
                    <a:cubicBezTo>
                      <a:pt x="58974" y="52702"/>
                      <a:pt x="59557" y="51621"/>
                      <a:pt x="60044" y="50501"/>
                    </a:cubicBezTo>
                    <a:cubicBezTo>
                      <a:pt x="60424" y="49625"/>
                      <a:pt x="60550" y="48631"/>
                      <a:pt x="61317" y="47945"/>
                    </a:cubicBezTo>
                    <a:cubicBezTo>
                      <a:pt x="61385" y="47883"/>
                      <a:pt x="61373" y="47740"/>
                      <a:pt x="61424" y="47646"/>
                    </a:cubicBezTo>
                    <a:cubicBezTo>
                      <a:pt x="62020" y="46551"/>
                      <a:pt x="62051" y="45296"/>
                      <a:pt x="62395" y="44128"/>
                    </a:cubicBezTo>
                    <a:cubicBezTo>
                      <a:pt x="62802" y="42735"/>
                      <a:pt x="62983" y="41275"/>
                      <a:pt x="63246" y="39840"/>
                    </a:cubicBezTo>
                    <a:cubicBezTo>
                      <a:pt x="63448" y="38731"/>
                      <a:pt x="63817" y="37608"/>
                      <a:pt x="63761" y="36508"/>
                    </a:cubicBezTo>
                    <a:cubicBezTo>
                      <a:pt x="63698" y="35317"/>
                      <a:pt x="63770" y="34112"/>
                      <a:pt x="63586" y="32919"/>
                    </a:cubicBezTo>
                    <a:cubicBezTo>
                      <a:pt x="63509" y="32409"/>
                      <a:pt x="63252" y="31880"/>
                      <a:pt x="63319" y="31421"/>
                    </a:cubicBezTo>
                    <a:cubicBezTo>
                      <a:pt x="63443" y="30550"/>
                      <a:pt x="62648" y="29779"/>
                      <a:pt x="63137" y="28914"/>
                    </a:cubicBezTo>
                    <a:cubicBezTo>
                      <a:pt x="62578" y="28470"/>
                      <a:pt x="62877" y="27753"/>
                      <a:pt x="62623" y="27266"/>
                    </a:cubicBezTo>
                    <a:cubicBezTo>
                      <a:pt x="62412" y="26857"/>
                      <a:pt x="62654" y="26773"/>
                      <a:pt x="62793" y="26590"/>
                    </a:cubicBezTo>
                    <a:cubicBezTo>
                      <a:pt x="62973" y="26352"/>
                      <a:pt x="63321" y="26222"/>
                      <a:pt x="63549" y="26222"/>
                    </a:cubicBezTo>
                    <a:cubicBezTo>
                      <a:pt x="63582" y="26222"/>
                      <a:pt x="63613" y="26224"/>
                      <a:pt x="63641" y="26230"/>
                    </a:cubicBezTo>
                    <a:cubicBezTo>
                      <a:pt x="63772" y="26257"/>
                      <a:pt x="63902" y="26269"/>
                      <a:pt x="64031" y="26269"/>
                    </a:cubicBezTo>
                    <a:cubicBezTo>
                      <a:pt x="64648" y="26269"/>
                      <a:pt x="65234" y="26010"/>
                      <a:pt x="65857" y="26010"/>
                    </a:cubicBezTo>
                    <a:cubicBezTo>
                      <a:pt x="65968" y="26010"/>
                      <a:pt x="66080" y="26018"/>
                      <a:pt x="66194" y="26037"/>
                    </a:cubicBezTo>
                    <a:cubicBezTo>
                      <a:pt x="66365" y="26067"/>
                      <a:pt x="66569" y="26087"/>
                      <a:pt x="66774" y="26087"/>
                    </a:cubicBezTo>
                    <a:cubicBezTo>
                      <a:pt x="67005" y="26087"/>
                      <a:pt x="67236" y="26061"/>
                      <a:pt x="67426" y="25992"/>
                    </a:cubicBezTo>
                    <a:cubicBezTo>
                      <a:pt x="67810" y="25853"/>
                      <a:pt x="68197" y="25829"/>
                      <a:pt x="68558" y="25829"/>
                    </a:cubicBezTo>
                    <a:cubicBezTo>
                      <a:pt x="68755" y="25829"/>
                      <a:pt x="68945" y="25836"/>
                      <a:pt x="69123" y="25836"/>
                    </a:cubicBezTo>
                    <a:cubicBezTo>
                      <a:pt x="69325" y="25836"/>
                      <a:pt x="69512" y="25827"/>
                      <a:pt x="69677" y="25787"/>
                    </a:cubicBezTo>
                    <a:cubicBezTo>
                      <a:pt x="69714" y="25788"/>
                      <a:pt x="69751" y="25788"/>
                      <a:pt x="69787" y="25788"/>
                    </a:cubicBezTo>
                    <a:cubicBezTo>
                      <a:pt x="70695" y="25788"/>
                      <a:pt x="71381" y="25478"/>
                      <a:pt x="72094" y="25478"/>
                    </a:cubicBezTo>
                    <a:cubicBezTo>
                      <a:pt x="72165" y="25478"/>
                      <a:pt x="72237" y="25481"/>
                      <a:pt x="72309" y="25488"/>
                    </a:cubicBezTo>
                    <a:cubicBezTo>
                      <a:pt x="72320" y="25489"/>
                      <a:pt x="72330" y="25490"/>
                      <a:pt x="72340" y="25490"/>
                    </a:cubicBezTo>
                    <a:cubicBezTo>
                      <a:pt x="72527" y="25490"/>
                      <a:pt x="72503" y="25311"/>
                      <a:pt x="72446" y="25143"/>
                    </a:cubicBezTo>
                    <a:cubicBezTo>
                      <a:pt x="71616" y="22764"/>
                      <a:pt x="70632" y="20476"/>
                      <a:pt x="69113" y="18427"/>
                    </a:cubicBezTo>
                    <a:cubicBezTo>
                      <a:pt x="68235" y="17239"/>
                      <a:pt x="67387" y="15996"/>
                      <a:pt x="66348" y="14980"/>
                    </a:cubicBezTo>
                    <a:cubicBezTo>
                      <a:pt x="64966" y="13631"/>
                      <a:pt x="63729" y="12076"/>
                      <a:pt x="62129" y="11013"/>
                    </a:cubicBezTo>
                    <a:cubicBezTo>
                      <a:pt x="60554" y="9968"/>
                      <a:pt x="59221" y="8635"/>
                      <a:pt x="57608" y="7636"/>
                    </a:cubicBezTo>
                    <a:cubicBezTo>
                      <a:pt x="56297" y="6824"/>
                      <a:pt x="54999" y="5984"/>
                      <a:pt x="53679" y="5180"/>
                    </a:cubicBezTo>
                    <a:cubicBezTo>
                      <a:pt x="53120" y="4839"/>
                      <a:pt x="52478" y="4777"/>
                      <a:pt x="51955" y="4458"/>
                    </a:cubicBezTo>
                    <a:cubicBezTo>
                      <a:pt x="51505" y="4184"/>
                      <a:pt x="51060" y="4002"/>
                      <a:pt x="50561" y="3867"/>
                    </a:cubicBezTo>
                    <a:cubicBezTo>
                      <a:pt x="50124" y="3750"/>
                      <a:pt x="49811" y="3395"/>
                      <a:pt x="49334" y="3229"/>
                    </a:cubicBezTo>
                    <a:cubicBezTo>
                      <a:pt x="48470" y="2932"/>
                      <a:pt x="47467" y="2941"/>
                      <a:pt x="46728" y="2313"/>
                    </a:cubicBezTo>
                    <a:cubicBezTo>
                      <a:pt x="46336" y="1980"/>
                      <a:pt x="45861" y="1858"/>
                      <a:pt x="45406" y="1858"/>
                    </a:cubicBezTo>
                    <a:cubicBezTo>
                      <a:pt x="45290" y="1858"/>
                      <a:pt x="45176" y="1866"/>
                      <a:pt x="45065" y="1880"/>
                    </a:cubicBezTo>
                    <a:cubicBezTo>
                      <a:pt x="45030" y="1885"/>
                      <a:pt x="44996" y="1887"/>
                      <a:pt x="44964" y="1887"/>
                    </a:cubicBezTo>
                    <a:cubicBezTo>
                      <a:pt x="44459" y="1887"/>
                      <a:pt x="44220" y="1379"/>
                      <a:pt x="43700" y="1379"/>
                    </a:cubicBezTo>
                    <a:cubicBezTo>
                      <a:pt x="43664" y="1379"/>
                      <a:pt x="43626" y="1382"/>
                      <a:pt x="43587" y="1387"/>
                    </a:cubicBezTo>
                    <a:cubicBezTo>
                      <a:pt x="43534" y="1394"/>
                      <a:pt x="43480" y="1398"/>
                      <a:pt x="43427" y="1398"/>
                    </a:cubicBezTo>
                    <a:cubicBezTo>
                      <a:pt x="42771" y="1398"/>
                      <a:pt x="42151" y="892"/>
                      <a:pt x="41487" y="794"/>
                    </a:cubicBezTo>
                    <a:cubicBezTo>
                      <a:pt x="40325" y="620"/>
                      <a:pt x="39154" y="533"/>
                      <a:pt x="37996" y="287"/>
                    </a:cubicBezTo>
                    <a:cubicBezTo>
                      <a:pt x="37710" y="227"/>
                      <a:pt x="37417" y="1"/>
                      <a:pt x="371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973;p33"/>
            <p:cNvGrpSpPr/>
            <p:nvPr/>
          </p:nvGrpSpPr>
          <p:grpSpPr>
            <a:xfrm>
              <a:off x="1805799" y="1632227"/>
              <a:ext cx="600706" cy="627654"/>
              <a:chOff x="1715737" y="1632227"/>
              <a:chExt cx="600706" cy="627654"/>
            </a:xfrm>
          </p:grpSpPr>
          <p:sp>
            <p:nvSpPr>
              <p:cNvPr id="974" name="Google Shape;974;p33"/>
              <p:cNvSpPr/>
              <p:nvPr/>
            </p:nvSpPr>
            <p:spPr>
              <a:xfrm>
                <a:off x="1715737" y="1678141"/>
                <a:ext cx="486833" cy="581739"/>
              </a:xfrm>
              <a:custGeom>
                <a:avLst/>
                <a:gdLst/>
                <a:ahLst/>
                <a:cxnLst/>
                <a:rect l="l" t="t" r="r" b="b"/>
                <a:pathLst>
                  <a:path w="37092" h="44323" extrusionOk="0">
                    <a:moveTo>
                      <a:pt x="29003" y="1596"/>
                    </a:moveTo>
                    <a:cubicBezTo>
                      <a:pt x="29333" y="1596"/>
                      <a:pt x="29415" y="1777"/>
                      <a:pt x="29484" y="1995"/>
                    </a:cubicBezTo>
                    <a:cubicBezTo>
                      <a:pt x="29728" y="2789"/>
                      <a:pt x="29962" y="3589"/>
                      <a:pt x="30242" y="4372"/>
                    </a:cubicBezTo>
                    <a:cubicBezTo>
                      <a:pt x="30615" y="5415"/>
                      <a:pt x="30950" y="6486"/>
                      <a:pt x="31449" y="7469"/>
                    </a:cubicBezTo>
                    <a:cubicBezTo>
                      <a:pt x="31780" y="8124"/>
                      <a:pt x="31922" y="8828"/>
                      <a:pt x="32221" y="9491"/>
                    </a:cubicBezTo>
                    <a:cubicBezTo>
                      <a:pt x="32777" y="10722"/>
                      <a:pt x="33079" y="12064"/>
                      <a:pt x="33551" y="13335"/>
                    </a:cubicBezTo>
                    <a:cubicBezTo>
                      <a:pt x="34034" y="14646"/>
                      <a:pt x="34574" y="15939"/>
                      <a:pt x="35137" y="17218"/>
                    </a:cubicBezTo>
                    <a:cubicBezTo>
                      <a:pt x="35249" y="17471"/>
                      <a:pt x="35214" y="17560"/>
                      <a:pt x="35014" y="17632"/>
                    </a:cubicBezTo>
                    <a:cubicBezTo>
                      <a:pt x="34198" y="17930"/>
                      <a:pt x="33443" y="18367"/>
                      <a:pt x="32617" y="18658"/>
                    </a:cubicBezTo>
                    <a:cubicBezTo>
                      <a:pt x="31780" y="18955"/>
                      <a:pt x="31066" y="19539"/>
                      <a:pt x="30186" y="19786"/>
                    </a:cubicBezTo>
                    <a:cubicBezTo>
                      <a:pt x="29986" y="19842"/>
                      <a:pt x="29826" y="19874"/>
                      <a:pt x="29701" y="19874"/>
                    </a:cubicBezTo>
                    <a:cubicBezTo>
                      <a:pt x="29397" y="19874"/>
                      <a:pt x="29302" y="19683"/>
                      <a:pt x="29360" y="19181"/>
                    </a:cubicBezTo>
                    <a:cubicBezTo>
                      <a:pt x="29439" y="18507"/>
                      <a:pt x="29257" y="17996"/>
                      <a:pt x="28759" y="17541"/>
                    </a:cubicBezTo>
                    <a:cubicBezTo>
                      <a:pt x="28148" y="16983"/>
                      <a:pt x="28475" y="16079"/>
                      <a:pt x="28047" y="15446"/>
                    </a:cubicBezTo>
                    <a:cubicBezTo>
                      <a:pt x="27243" y="14257"/>
                      <a:pt x="27235" y="12756"/>
                      <a:pt x="26465" y="11535"/>
                    </a:cubicBezTo>
                    <a:cubicBezTo>
                      <a:pt x="26020" y="10830"/>
                      <a:pt x="26115" y="9852"/>
                      <a:pt x="25595" y="9152"/>
                    </a:cubicBezTo>
                    <a:cubicBezTo>
                      <a:pt x="25001" y="8349"/>
                      <a:pt x="25052" y="7282"/>
                      <a:pt x="24427" y="6481"/>
                    </a:cubicBezTo>
                    <a:cubicBezTo>
                      <a:pt x="24316" y="6338"/>
                      <a:pt x="24169" y="5870"/>
                      <a:pt x="24239" y="5614"/>
                    </a:cubicBezTo>
                    <a:cubicBezTo>
                      <a:pt x="24358" y="5173"/>
                      <a:pt x="23987" y="4950"/>
                      <a:pt x="23956" y="4628"/>
                    </a:cubicBezTo>
                    <a:cubicBezTo>
                      <a:pt x="23928" y="4323"/>
                      <a:pt x="23290" y="4451"/>
                      <a:pt x="23601" y="4216"/>
                    </a:cubicBezTo>
                    <a:cubicBezTo>
                      <a:pt x="23931" y="3967"/>
                      <a:pt x="24086" y="3466"/>
                      <a:pt x="24539" y="3433"/>
                    </a:cubicBezTo>
                    <a:cubicBezTo>
                      <a:pt x="25164" y="3387"/>
                      <a:pt x="25674" y="3124"/>
                      <a:pt x="26183" y="2796"/>
                    </a:cubicBezTo>
                    <a:cubicBezTo>
                      <a:pt x="26567" y="2547"/>
                      <a:pt x="26978" y="2231"/>
                      <a:pt x="27404" y="2184"/>
                    </a:cubicBezTo>
                    <a:cubicBezTo>
                      <a:pt x="28008" y="2116"/>
                      <a:pt x="28417" y="1635"/>
                      <a:pt x="28860" y="1606"/>
                    </a:cubicBezTo>
                    <a:cubicBezTo>
                      <a:pt x="28912" y="1599"/>
                      <a:pt x="28960" y="1596"/>
                      <a:pt x="29003" y="1596"/>
                    </a:cubicBezTo>
                    <a:close/>
                    <a:moveTo>
                      <a:pt x="23267" y="6575"/>
                    </a:moveTo>
                    <a:cubicBezTo>
                      <a:pt x="23394" y="6575"/>
                      <a:pt x="23444" y="6691"/>
                      <a:pt x="23512" y="6945"/>
                    </a:cubicBezTo>
                    <a:cubicBezTo>
                      <a:pt x="24026" y="8824"/>
                      <a:pt x="24640" y="10666"/>
                      <a:pt x="25422" y="12459"/>
                    </a:cubicBezTo>
                    <a:cubicBezTo>
                      <a:pt x="26004" y="13791"/>
                      <a:pt x="26424" y="15192"/>
                      <a:pt x="26933" y="16557"/>
                    </a:cubicBezTo>
                    <a:cubicBezTo>
                      <a:pt x="27022" y="16798"/>
                      <a:pt x="27053" y="16891"/>
                      <a:pt x="26756" y="17016"/>
                    </a:cubicBezTo>
                    <a:cubicBezTo>
                      <a:pt x="25928" y="17364"/>
                      <a:pt x="25097" y="17683"/>
                      <a:pt x="24242" y="17958"/>
                    </a:cubicBezTo>
                    <a:cubicBezTo>
                      <a:pt x="23176" y="18302"/>
                      <a:pt x="22149" y="18770"/>
                      <a:pt x="21082" y="19106"/>
                    </a:cubicBezTo>
                    <a:cubicBezTo>
                      <a:pt x="20322" y="19346"/>
                      <a:pt x="19659" y="19822"/>
                      <a:pt x="18850" y="19942"/>
                    </a:cubicBezTo>
                    <a:cubicBezTo>
                      <a:pt x="18586" y="19981"/>
                      <a:pt x="18349" y="20219"/>
                      <a:pt x="18103" y="20373"/>
                    </a:cubicBezTo>
                    <a:cubicBezTo>
                      <a:pt x="17881" y="20512"/>
                      <a:pt x="17703" y="20582"/>
                      <a:pt x="17561" y="20582"/>
                    </a:cubicBezTo>
                    <a:cubicBezTo>
                      <a:pt x="17306" y="20582"/>
                      <a:pt x="17166" y="20355"/>
                      <a:pt x="17095" y="19893"/>
                    </a:cubicBezTo>
                    <a:cubicBezTo>
                      <a:pt x="17016" y="19371"/>
                      <a:pt x="16887" y="18870"/>
                      <a:pt x="16476" y="18450"/>
                    </a:cubicBezTo>
                    <a:cubicBezTo>
                      <a:pt x="16219" y="18187"/>
                      <a:pt x="16163" y="17703"/>
                      <a:pt x="15986" y="17414"/>
                    </a:cubicBezTo>
                    <a:cubicBezTo>
                      <a:pt x="15299" y="16298"/>
                      <a:pt x="15148" y="14981"/>
                      <a:pt x="14533" y="13878"/>
                    </a:cubicBezTo>
                    <a:cubicBezTo>
                      <a:pt x="14309" y="13475"/>
                      <a:pt x="14102" y="13102"/>
                      <a:pt x="14105" y="12688"/>
                    </a:cubicBezTo>
                    <a:cubicBezTo>
                      <a:pt x="14107" y="12223"/>
                      <a:pt x="13841" y="11908"/>
                      <a:pt x="13651" y="11532"/>
                    </a:cubicBezTo>
                    <a:lnTo>
                      <a:pt x="13653" y="11532"/>
                    </a:lnTo>
                    <a:cubicBezTo>
                      <a:pt x="14208" y="11243"/>
                      <a:pt x="14826" y="11103"/>
                      <a:pt x="15127" y="10504"/>
                    </a:cubicBezTo>
                    <a:cubicBezTo>
                      <a:pt x="15205" y="10351"/>
                      <a:pt x="15395" y="10358"/>
                      <a:pt x="15551" y="10320"/>
                    </a:cubicBezTo>
                    <a:cubicBezTo>
                      <a:pt x="16151" y="10180"/>
                      <a:pt x="16705" y="9976"/>
                      <a:pt x="17098" y="9443"/>
                    </a:cubicBezTo>
                    <a:cubicBezTo>
                      <a:pt x="17402" y="9032"/>
                      <a:pt x="17946" y="9247"/>
                      <a:pt x="18379" y="9003"/>
                    </a:cubicBezTo>
                    <a:cubicBezTo>
                      <a:pt x="19861" y="8163"/>
                      <a:pt x="21432" y="7481"/>
                      <a:pt x="22946" y="6691"/>
                    </a:cubicBezTo>
                    <a:cubicBezTo>
                      <a:pt x="23093" y="6615"/>
                      <a:pt x="23193" y="6575"/>
                      <a:pt x="23267" y="6575"/>
                    </a:cubicBezTo>
                    <a:close/>
                    <a:moveTo>
                      <a:pt x="12985" y="13686"/>
                    </a:moveTo>
                    <a:cubicBezTo>
                      <a:pt x="13082" y="13686"/>
                      <a:pt x="13212" y="13864"/>
                      <a:pt x="13234" y="13953"/>
                    </a:cubicBezTo>
                    <a:cubicBezTo>
                      <a:pt x="13617" y="15500"/>
                      <a:pt x="14468" y="16863"/>
                      <a:pt x="14973" y="18361"/>
                    </a:cubicBezTo>
                    <a:cubicBezTo>
                      <a:pt x="15129" y="18822"/>
                      <a:pt x="15188" y="19330"/>
                      <a:pt x="15661" y="19581"/>
                    </a:cubicBezTo>
                    <a:cubicBezTo>
                      <a:pt x="15523" y="19776"/>
                      <a:pt x="15608" y="20023"/>
                      <a:pt x="15521" y="20023"/>
                    </a:cubicBezTo>
                    <a:cubicBezTo>
                      <a:pt x="15515" y="20023"/>
                      <a:pt x="15508" y="20022"/>
                      <a:pt x="15501" y="20019"/>
                    </a:cubicBezTo>
                    <a:cubicBezTo>
                      <a:pt x="15455" y="20006"/>
                      <a:pt x="15412" y="19999"/>
                      <a:pt x="15370" y="19999"/>
                    </a:cubicBezTo>
                    <a:cubicBezTo>
                      <a:pt x="15023" y="19999"/>
                      <a:pt x="14782" y="20424"/>
                      <a:pt x="14447" y="20424"/>
                    </a:cubicBezTo>
                    <a:cubicBezTo>
                      <a:pt x="14359" y="20424"/>
                      <a:pt x="14265" y="20396"/>
                      <a:pt x="14161" y="20323"/>
                    </a:cubicBezTo>
                    <a:cubicBezTo>
                      <a:pt x="14114" y="20290"/>
                      <a:pt x="14008" y="20266"/>
                      <a:pt x="13968" y="20266"/>
                    </a:cubicBezTo>
                    <a:cubicBezTo>
                      <a:pt x="13958" y="20266"/>
                      <a:pt x="13952" y="20267"/>
                      <a:pt x="13951" y="20270"/>
                    </a:cubicBezTo>
                    <a:cubicBezTo>
                      <a:pt x="13608" y="20987"/>
                      <a:pt x="12735" y="20503"/>
                      <a:pt x="12302" y="21001"/>
                    </a:cubicBezTo>
                    <a:cubicBezTo>
                      <a:pt x="12191" y="21129"/>
                      <a:pt x="12055" y="21159"/>
                      <a:pt x="11916" y="21159"/>
                    </a:cubicBezTo>
                    <a:cubicBezTo>
                      <a:pt x="11819" y="21159"/>
                      <a:pt x="11720" y="21144"/>
                      <a:pt x="11629" y="21138"/>
                    </a:cubicBezTo>
                    <a:cubicBezTo>
                      <a:pt x="11578" y="21134"/>
                      <a:pt x="11529" y="21133"/>
                      <a:pt x="11482" y="21133"/>
                    </a:cubicBezTo>
                    <a:cubicBezTo>
                      <a:pt x="11141" y="21133"/>
                      <a:pt x="10885" y="21233"/>
                      <a:pt x="10723" y="21608"/>
                    </a:cubicBezTo>
                    <a:cubicBezTo>
                      <a:pt x="10645" y="21792"/>
                      <a:pt x="9333" y="22131"/>
                      <a:pt x="8897" y="22131"/>
                    </a:cubicBezTo>
                    <a:cubicBezTo>
                      <a:pt x="8839" y="22131"/>
                      <a:pt x="8796" y="22125"/>
                      <a:pt x="8774" y="22112"/>
                    </a:cubicBezTo>
                    <a:cubicBezTo>
                      <a:pt x="8693" y="22063"/>
                      <a:pt x="8634" y="21956"/>
                      <a:pt x="8598" y="21863"/>
                    </a:cubicBezTo>
                    <a:cubicBezTo>
                      <a:pt x="8113" y="20593"/>
                      <a:pt x="7659" y="19313"/>
                      <a:pt x="7141" y="18058"/>
                    </a:cubicBezTo>
                    <a:cubicBezTo>
                      <a:pt x="6982" y="17669"/>
                      <a:pt x="7150" y="17599"/>
                      <a:pt x="7373" y="17324"/>
                    </a:cubicBezTo>
                    <a:cubicBezTo>
                      <a:pt x="7836" y="16748"/>
                      <a:pt x="8494" y="16585"/>
                      <a:pt x="9020" y="16205"/>
                    </a:cubicBezTo>
                    <a:cubicBezTo>
                      <a:pt x="9728" y="15695"/>
                      <a:pt x="10554" y="15363"/>
                      <a:pt x="11196" y="14741"/>
                    </a:cubicBezTo>
                    <a:cubicBezTo>
                      <a:pt x="11669" y="14282"/>
                      <a:pt x="12500" y="14369"/>
                      <a:pt x="12918" y="13727"/>
                    </a:cubicBezTo>
                    <a:cubicBezTo>
                      <a:pt x="12937" y="13698"/>
                      <a:pt x="12960" y="13686"/>
                      <a:pt x="12985" y="13686"/>
                    </a:cubicBezTo>
                    <a:close/>
                    <a:moveTo>
                      <a:pt x="20544" y="20421"/>
                    </a:moveTo>
                    <a:cubicBezTo>
                      <a:pt x="20638" y="20421"/>
                      <a:pt x="20712" y="20492"/>
                      <a:pt x="20720" y="20695"/>
                    </a:cubicBezTo>
                    <a:cubicBezTo>
                      <a:pt x="20748" y="21469"/>
                      <a:pt x="20902" y="22233"/>
                      <a:pt x="20673" y="23030"/>
                    </a:cubicBezTo>
                    <a:cubicBezTo>
                      <a:pt x="20511" y="23594"/>
                      <a:pt x="20606" y="24235"/>
                      <a:pt x="20609" y="24840"/>
                    </a:cubicBezTo>
                    <a:cubicBezTo>
                      <a:pt x="20612" y="25260"/>
                      <a:pt x="20510" y="25397"/>
                      <a:pt x="20029" y="25545"/>
                    </a:cubicBezTo>
                    <a:cubicBezTo>
                      <a:pt x="19433" y="25727"/>
                      <a:pt x="18803" y="25629"/>
                      <a:pt x="18198" y="26001"/>
                    </a:cubicBezTo>
                    <a:cubicBezTo>
                      <a:pt x="18034" y="26101"/>
                      <a:pt x="17890" y="26147"/>
                      <a:pt x="17762" y="26147"/>
                    </a:cubicBezTo>
                    <a:cubicBezTo>
                      <a:pt x="16759" y="26147"/>
                      <a:pt x="16795" y="23358"/>
                      <a:pt x="16853" y="22575"/>
                    </a:cubicBezTo>
                    <a:lnTo>
                      <a:pt x="16853" y="22575"/>
                    </a:lnTo>
                    <a:lnTo>
                      <a:pt x="16853" y="22578"/>
                    </a:lnTo>
                    <a:cubicBezTo>
                      <a:pt x="16857" y="22518"/>
                      <a:pt x="16862" y="22471"/>
                      <a:pt x="16867" y="22434"/>
                    </a:cubicBezTo>
                    <a:cubicBezTo>
                      <a:pt x="16871" y="22385"/>
                      <a:pt x="16879" y="22334"/>
                      <a:pt x="16907" y="22292"/>
                    </a:cubicBezTo>
                    <a:cubicBezTo>
                      <a:pt x="16938" y="22245"/>
                      <a:pt x="16993" y="22217"/>
                      <a:pt x="17044" y="22193"/>
                    </a:cubicBezTo>
                    <a:cubicBezTo>
                      <a:pt x="17644" y="21905"/>
                      <a:pt x="18260" y="21637"/>
                      <a:pt x="18850" y="21326"/>
                    </a:cubicBezTo>
                    <a:cubicBezTo>
                      <a:pt x="19057" y="21216"/>
                      <a:pt x="20224" y="20810"/>
                      <a:pt x="20224" y="20589"/>
                    </a:cubicBezTo>
                    <a:cubicBezTo>
                      <a:pt x="20316" y="20503"/>
                      <a:pt x="20442" y="20421"/>
                      <a:pt x="20544" y="20421"/>
                    </a:cubicBezTo>
                    <a:close/>
                    <a:moveTo>
                      <a:pt x="4808" y="16851"/>
                    </a:moveTo>
                    <a:cubicBezTo>
                      <a:pt x="4860" y="16851"/>
                      <a:pt x="4914" y="16877"/>
                      <a:pt x="4910" y="16877"/>
                    </a:cubicBezTo>
                    <a:cubicBezTo>
                      <a:pt x="4910" y="16877"/>
                      <a:pt x="4910" y="16877"/>
                      <a:pt x="4910" y="16877"/>
                    </a:cubicBezTo>
                    <a:lnTo>
                      <a:pt x="4910" y="16879"/>
                    </a:lnTo>
                    <a:cubicBezTo>
                      <a:pt x="5675" y="16893"/>
                      <a:pt x="5777" y="17515"/>
                      <a:pt x="5924" y="17916"/>
                    </a:cubicBezTo>
                    <a:cubicBezTo>
                      <a:pt x="6520" y="19539"/>
                      <a:pt x="7116" y="21158"/>
                      <a:pt x="7762" y="22762"/>
                    </a:cubicBezTo>
                    <a:cubicBezTo>
                      <a:pt x="7944" y="23213"/>
                      <a:pt x="8026" y="23689"/>
                      <a:pt x="8311" y="24126"/>
                    </a:cubicBezTo>
                    <a:cubicBezTo>
                      <a:pt x="8546" y="24486"/>
                      <a:pt x="8340" y="24934"/>
                      <a:pt x="8239" y="25364"/>
                    </a:cubicBezTo>
                    <a:cubicBezTo>
                      <a:pt x="8104" y="25939"/>
                      <a:pt x="7597" y="25809"/>
                      <a:pt x="7402" y="26007"/>
                    </a:cubicBezTo>
                    <a:cubicBezTo>
                      <a:pt x="6903" y="26513"/>
                      <a:pt x="6237" y="26226"/>
                      <a:pt x="5778" y="26583"/>
                    </a:cubicBezTo>
                    <a:cubicBezTo>
                      <a:pt x="5612" y="26711"/>
                      <a:pt x="5461" y="26763"/>
                      <a:pt x="5329" y="26763"/>
                    </a:cubicBezTo>
                    <a:cubicBezTo>
                      <a:pt x="5009" y="26763"/>
                      <a:pt x="4803" y="26457"/>
                      <a:pt x="4775" y="26203"/>
                    </a:cubicBezTo>
                    <a:cubicBezTo>
                      <a:pt x="4706" y="25609"/>
                      <a:pt x="4350" y="25198"/>
                      <a:pt x="4162" y="24694"/>
                    </a:cubicBezTo>
                    <a:cubicBezTo>
                      <a:pt x="3723" y="23521"/>
                      <a:pt x="3043" y="22468"/>
                      <a:pt x="2630" y="21269"/>
                    </a:cubicBezTo>
                    <a:cubicBezTo>
                      <a:pt x="2353" y="20463"/>
                      <a:pt x="1900" y="19673"/>
                      <a:pt x="1594" y="18843"/>
                    </a:cubicBezTo>
                    <a:cubicBezTo>
                      <a:pt x="1505" y="18601"/>
                      <a:pt x="1387" y="18374"/>
                      <a:pt x="1762" y="18212"/>
                    </a:cubicBezTo>
                    <a:cubicBezTo>
                      <a:pt x="2770" y="17779"/>
                      <a:pt x="3760" y="17306"/>
                      <a:pt x="4761" y="16860"/>
                    </a:cubicBezTo>
                    <a:cubicBezTo>
                      <a:pt x="4775" y="16853"/>
                      <a:pt x="4791" y="16851"/>
                      <a:pt x="4808" y="16851"/>
                    </a:cubicBezTo>
                    <a:close/>
                    <a:moveTo>
                      <a:pt x="29413" y="0"/>
                    </a:moveTo>
                    <a:cubicBezTo>
                      <a:pt x="29357" y="0"/>
                      <a:pt x="29296" y="9"/>
                      <a:pt x="29231" y="28"/>
                    </a:cubicBezTo>
                    <a:cubicBezTo>
                      <a:pt x="28448" y="258"/>
                      <a:pt x="27723" y="675"/>
                      <a:pt x="26963" y="983"/>
                    </a:cubicBezTo>
                    <a:cubicBezTo>
                      <a:pt x="26021" y="1365"/>
                      <a:pt x="25194" y="1996"/>
                      <a:pt x="24201" y="2253"/>
                    </a:cubicBezTo>
                    <a:cubicBezTo>
                      <a:pt x="23011" y="2562"/>
                      <a:pt x="22237" y="3765"/>
                      <a:pt x="22708" y="4785"/>
                    </a:cubicBezTo>
                    <a:cubicBezTo>
                      <a:pt x="22985" y="5387"/>
                      <a:pt x="22638" y="5594"/>
                      <a:pt x="22280" y="5737"/>
                    </a:cubicBezTo>
                    <a:cubicBezTo>
                      <a:pt x="21488" y="6052"/>
                      <a:pt x="20734" y="6440"/>
                      <a:pt x="19961" y="6786"/>
                    </a:cubicBezTo>
                    <a:cubicBezTo>
                      <a:pt x="18679" y="7360"/>
                      <a:pt x="17517" y="8159"/>
                      <a:pt x="16199" y="8657"/>
                    </a:cubicBezTo>
                    <a:cubicBezTo>
                      <a:pt x="15412" y="8954"/>
                      <a:pt x="14742" y="9489"/>
                      <a:pt x="14010" y="9900"/>
                    </a:cubicBezTo>
                    <a:cubicBezTo>
                      <a:pt x="13066" y="10432"/>
                      <a:pt x="12116" y="11090"/>
                      <a:pt x="12570" y="12475"/>
                    </a:cubicBezTo>
                    <a:cubicBezTo>
                      <a:pt x="12624" y="12641"/>
                      <a:pt x="12413" y="12780"/>
                      <a:pt x="12284" y="12798"/>
                    </a:cubicBezTo>
                    <a:cubicBezTo>
                      <a:pt x="11542" y="12912"/>
                      <a:pt x="11077" y="13537"/>
                      <a:pt x="10392" y="13772"/>
                    </a:cubicBezTo>
                    <a:cubicBezTo>
                      <a:pt x="9541" y="14065"/>
                      <a:pt x="9102" y="14956"/>
                      <a:pt x="8255" y="15326"/>
                    </a:cubicBezTo>
                    <a:cubicBezTo>
                      <a:pt x="7931" y="15468"/>
                      <a:pt x="7508" y="15553"/>
                      <a:pt x="7259" y="15864"/>
                    </a:cubicBezTo>
                    <a:cubicBezTo>
                      <a:pt x="7091" y="16077"/>
                      <a:pt x="6933" y="16163"/>
                      <a:pt x="6785" y="16163"/>
                    </a:cubicBezTo>
                    <a:cubicBezTo>
                      <a:pt x="6576" y="16163"/>
                      <a:pt x="6385" y="15992"/>
                      <a:pt x="6212" y="15771"/>
                    </a:cubicBezTo>
                    <a:cubicBezTo>
                      <a:pt x="5979" y="15474"/>
                      <a:pt x="5766" y="15092"/>
                      <a:pt x="5402" y="15092"/>
                    </a:cubicBezTo>
                    <a:cubicBezTo>
                      <a:pt x="5331" y="15092"/>
                      <a:pt x="5255" y="15106"/>
                      <a:pt x="5171" y="15138"/>
                    </a:cubicBezTo>
                    <a:cubicBezTo>
                      <a:pt x="4524" y="15385"/>
                      <a:pt x="4134" y="15930"/>
                      <a:pt x="3491" y="16067"/>
                    </a:cubicBezTo>
                    <a:cubicBezTo>
                      <a:pt x="2707" y="16233"/>
                      <a:pt x="2051" y="16715"/>
                      <a:pt x="1271" y="16918"/>
                    </a:cubicBezTo>
                    <a:cubicBezTo>
                      <a:pt x="604" y="17089"/>
                      <a:pt x="1" y="17851"/>
                      <a:pt x="263" y="18482"/>
                    </a:cubicBezTo>
                    <a:cubicBezTo>
                      <a:pt x="536" y="19137"/>
                      <a:pt x="817" y="19785"/>
                      <a:pt x="1021" y="20467"/>
                    </a:cubicBezTo>
                    <a:cubicBezTo>
                      <a:pt x="1446" y="21886"/>
                      <a:pt x="2276" y="23129"/>
                      <a:pt x="2821" y="24501"/>
                    </a:cubicBezTo>
                    <a:cubicBezTo>
                      <a:pt x="3255" y="25596"/>
                      <a:pt x="3896" y="26606"/>
                      <a:pt x="4383" y="27682"/>
                    </a:cubicBezTo>
                    <a:cubicBezTo>
                      <a:pt x="4546" y="28041"/>
                      <a:pt x="4765" y="28213"/>
                      <a:pt x="5033" y="28213"/>
                    </a:cubicBezTo>
                    <a:cubicBezTo>
                      <a:pt x="5142" y="28213"/>
                      <a:pt x="5259" y="28185"/>
                      <a:pt x="5383" y="28130"/>
                    </a:cubicBezTo>
                    <a:cubicBezTo>
                      <a:pt x="6053" y="27833"/>
                      <a:pt x="6813" y="27759"/>
                      <a:pt x="7454" y="27388"/>
                    </a:cubicBezTo>
                    <a:cubicBezTo>
                      <a:pt x="7766" y="27208"/>
                      <a:pt x="7987" y="26933"/>
                      <a:pt x="8276" y="26735"/>
                    </a:cubicBezTo>
                    <a:cubicBezTo>
                      <a:pt x="8693" y="26453"/>
                      <a:pt x="9216" y="26264"/>
                      <a:pt x="9666" y="26038"/>
                    </a:cubicBezTo>
                    <a:cubicBezTo>
                      <a:pt x="9745" y="25999"/>
                      <a:pt x="9824" y="25957"/>
                      <a:pt x="9882" y="25892"/>
                    </a:cubicBezTo>
                    <a:cubicBezTo>
                      <a:pt x="10210" y="25514"/>
                      <a:pt x="9754" y="24397"/>
                      <a:pt x="9588" y="24025"/>
                    </a:cubicBezTo>
                    <a:cubicBezTo>
                      <a:pt x="9451" y="23717"/>
                      <a:pt x="9362" y="23562"/>
                      <a:pt x="9806" y="23300"/>
                    </a:cubicBezTo>
                    <a:cubicBezTo>
                      <a:pt x="10815" y="22701"/>
                      <a:pt x="11913" y="22280"/>
                      <a:pt x="13027" y="21923"/>
                    </a:cubicBezTo>
                    <a:cubicBezTo>
                      <a:pt x="13578" y="21748"/>
                      <a:pt x="14138" y="21561"/>
                      <a:pt x="14700" y="21426"/>
                    </a:cubicBezTo>
                    <a:cubicBezTo>
                      <a:pt x="14778" y="21407"/>
                      <a:pt x="14847" y="21398"/>
                      <a:pt x="14908" y="21398"/>
                    </a:cubicBezTo>
                    <a:cubicBezTo>
                      <a:pt x="15547" y="21398"/>
                      <a:pt x="15295" y="22364"/>
                      <a:pt x="15309" y="22860"/>
                    </a:cubicBezTo>
                    <a:cubicBezTo>
                      <a:pt x="15339" y="24041"/>
                      <a:pt x="15507" y="25223"/>
                      <a:pt x="15740" y="26379"/>
                    </a:cubicBezTo>
                    <a:cubicBezTo>
                      <a:pt x="15845" y="26898"/>
                      <a:pt x="16294" y="27076"/>
                      <a:pt x="16629" y="27115"/>
                    </a:cubicBezTo>
                    <a:cubicBezTo>
                      <a:pt x="16820" y="27138"/>
                      <a:pt x="17031" y="27154"/>
                      <a:pt x="17241" y="27154"/>
                    </a:cubicBezTo>
                    <a:cubicBezTo>
                      <a:pt x="17570" y="27154"/>
                      <a:pt x="17897" y="27114"/>
                      <a:pt x="18144" y="26995"/>
                    </a:cubicBezTo>
                    <a:cubicBezTo>
                      <a:pt x="18364" y="26889"/>
                      <a:pt x="18517" y="26842"/>
                      <a:pt x="18623" y="26842"/>
                    </a:cubicBezTo>
                    <a:cubicBezTo>
                      <a:pt x="18871" y="26842"/>
                      <a:pt x="18850" y="27104"/>
                      <a:pt x="18799" y="27479"/>
                    </a:cubicBezTo>
                    <a:cubicBezTo>
                      <a:pt x="18652" y="28577"/>
                      <a:pt x="19012" y="29754"/>
                      <a:pt x="17929" y="30675"/>
                    </a:cubicBezTo>
                    <a:cubicBezTo>
                      <a:pt x="16919" y="31532"/>
                      <a:pt x="16061" y="32575"/>
                      <a:pt x="15193" y="33584"/>
                    </a:cubicBezTo>
                    <a:cubicBezTo>
                      <a:pt x="14494" y="34396"/>
                      <a:pt x="13631" y="35039"/>
                      <a:pt x="13009" y="35935"/>
                    </a:cubicBezTo>
                    <a:cubicBezTo>
                      <a:pt x="12458" y="36728"/>
                      <a:pt x="11755" y="37439"/>
                      <a:pt x="11089" y="38117"/>
                    </a:cubicBezTo>
                    <a:cubicBezTo>
                      <a:pt x="10440" y="38779"/>
                      <a:pt x="10023" y="39573"/>
                      <a:pt x="9409" y="40230"/>
                    </a:cubicBezTo>
                    <a:cubicBezTo>
                      <a:pt x="9123" y="40536"/>
                      <a:pt x="9354" y="40757"/>
                      <a:pt x="9513" y="40977"/>
                    </a:cubicBezTo>
                    <a:cubicBezTo>
                      <a:pt x="9629" y="41136"/>
                      <a:pt x="9754" y="41214"/>
                      <a:pt x="9933" y="41214"/>
                    </a:cubicBezTo>
                    <a:cubicBezTo>
                      <a:pt x="10009" y="41214"/>
                      <a:pt x="10095" y="41199"/>
                      <a:pt x="10195" y="41171"/>
                    </a:cubicBezTo>
                    <a:cubicBezTo>
                      <a:pt x="10974" y="40949"/>
                      <a:pt x="11325" y="40221"/>
                      <a:pt x="11708" y="39712"/>
                    </a:cubicBezTo>
                    <a:cubicBezTo>
                      <a:pt x="12754" y="38321"/>
                      <a:pt x="14068" y="37193"/>
                      <a:pt x="15162" y="35851"/>
                    </a:cubicBezTo>
                    <a:cubicBezTo>
                      <a:pt x="16079" y="34726"/>
                      <a:pt x="17347" y="33894"/>
                      <a:pt x="18164" y="32648"/>
                    </a:cubicBezTo>
                    <a:cubicBezTo>
                      <a:pt x="18245" y="32523"/>
                      <a:pt x="18346" y="32466"/>
                      <a:pt x="18467" y="32466"/>
                    </a:cubicBezTo>
                    <a:cubicBezTo>
                      <a:pt x="18500" y="32466"/>
                      <a:pt x="18534" y="32470"/>
                      <a:pt x="18570" y="32478"/>
                    </a:cubicBezTo>
                    <a:cubicBezTo>
                      <a:pt x="18774" y="32525"/>
                      <a:pt x="18757" y="32695"/>
                      <a:pt x="18769" y="32858"/>
                    </a:cubicBezTo>
                    <a:cubicBezTo>
                      <a:pt x="18839" y="33871"/>
                      <a:pt x="18749" y="34880"/>
                      <a:pt x="18811" y="35898"/>
                    </a:cubicBezTo>
                    <a:cubicBezTo>
                      <a:pt x="18915" y="37576"/>
                      <a:pt x="19030" y="39256"/>
                      <a:pt x="19055" y="40942"/>
                    </a:cubicBezTo>
                    <a:cubicBezTo>
                      <a:pt x="19068" y="41832"/>
                      <a:pt x="19253" y="42767"/>
                      <a:pt x="19447" y="43668"/>
                    </a:cubicBezTo>
                    <a:cubicBezTo>
                      <a:pt x="19537" y="44083"/>
                      <a:pt x="19807" y="44323"/>
                      <a:pt x="20111" y="44323"/>
                    </a:cubicBezTo>
                    <a:cubicBezTo>
                      <a:pt x="20300" y="44323"/>
                      <a:pt x="20501" y="44231"/>
                      <a:pt x="20681" y="44033"/>
                    </a:cubicBezTo>
                    <a:cubicBezTo>
                      <a:pt x="20959" y="43727"/>
                      <a:pt x="21230" y="43333"/>
                      <a:pt x="21183" y="42846"/>
                    </a:cubicBezTo>
                    <a:cubicBezTo>
                      <a:pt x="21126" y="42234"/>
                      <a:pt x="21085" y="41619"/>
                      <a:pt x="21023" y="41008"/>
                    </a:cubicBezTo>
                    <a:cubicBezTo>
                      <a:pt x="20841" y="39228"/>
                      <a:pt x="20823" y="37441"/>
                      <a:pt x="20726" y="35658"/>
                    </a:cubicBezTo>
                    <a:cubicBezTo>
                      <a:pt x="20672" y="34675"/>
                      <a:pt x="20879" y="33668"/>
                      <a:pt x="20560" y="32698"/>
                    </a:cubicBezTo>
                    <a:cubicBezTo>
                      <a:pt x="20533" y="32618"/>
                      <a:pt x="20605" y="32505"/>
                      <a:pt x="20631" y="32407"/>
                    </a:cubicBezTo>
                    <a:cubicBezTo>
                      <a:pt x="20729" y="32433"/>
                      <a:pt x="20844" y="32436"/>
                      <a:pt x="20919" y="32492"/>
                    </a:cubicBezTo>
                    <a:cubicBezTo>
                      <a:pt x="21523" y="32943"/>
                      <a:pt x="21991" y="33547"/>
                      <a:pt x="22471" y="34101"/>
                    </a:cubicBezTo>
                    <a:cubicBezTo>
                      <a:pt x="23105" y="34830"/>
                      <a:pt x="23742" y="35562"/>
                      <a:pt x="24397" y="36272"/>
                    </a:cubicBezTo>
                    <a:cubicBezTo>
                      <a:pt x="25166" y="37105"/>
                      <a:pt x="26001" y="37878"/>
                      <a:pt x="26815" y="38670"/>
                    </a:cubicBezTo>
                    <a:cubicBezTo>
                      <a:pt x="27442" y="39279"/>
                      <a:pt x="27949" y="40057"/>
                      <a:pt x="28924" y="40183"/>
                    </a:cubicBezTo>
                    <a:cubicBezTo>
                      <a:pt x="28978" y="40190"/>
                      <a:pt x="29033" y="40194"/>
                      <a:pt x="29087" y="40194"/>
                    </a:cubicBezTo>
                    <a:cubicBezTo>
                      <a:pt x="29424" y="40194"/>
                      <a:pt x="29737" y="40055"/>
                      <a:pt x="29644" y="39709"/>
                    </a:cubicBezTo>
                    <a:cubicBezTo>
                      <a:pt x="29512" y="39206"/>
                      <a:pt x="29497" y="38572"/>
                      <a:pt x="28916" y="38267"/>
                    </a:cubicBezTo>
                    <a:cubicBezTo>
                      <a:pt x="28406" y="37999"/>
                      <a:pt x="28086" y="37540"/>
                      <a:pt x="27793" y="37074"/>
                    </a:cubicBezTo>
                    <a:cubicBezTo>
                      <a:pt x="27600" y="36767"/>
                      <a:pt x="27336" y="36524"/>
                      <a:pt x="27062" y="36350"/>
                    </a:cubicBezTo>
                    <a:cubicBezTo>
                      <a:pt x="25933" y="35630"/>
                      <a:pt x="25275" y="34473"/>
                      <a:pt x="24369" y="33550"/>
                    </a:cubicBezTo>
                    <a:cubicBezTo>
                      <a:pt x="23374" y="32536"/>
                      <a:pt x="22364" y="31531"/>
                      <a:pt x="21457" y="30442"/>
                    </a:cubicBezTo>
                    <a:cubicBezTo>
                      <a:pt x="21132" y="30055"/>
                      <a:pt x="20500" y="29912"/>
                      <a:pt x="20500" y="29208"/>
                    </a:cubicBezTo>
                    <a:cubicBezTo>
                      <a:pt x="20500" y="28717"/>
                      <a:pt x="20594" y="28228"/>
                      <a:pt x="20583" y="27737"/>
                    </a:cubicBezTo>
                    <a:cubicBezTo>
                      <a:pt x="20575" y="27468"/>
                      <a:pt x="20483" y="27214"/>
                      <a:pt x="20468" y="26954"/>
                    </a:cubicBezTo>
                    <a:cubicBezTo>
                      <a:pt x="20444" y="26565"/>
                      <a:pt x="20322" y="26712"/>
                      <a:pt x="20653" y="26523"/>
                    </a:cubicBezTo>
                    <a:cubicBezTo>
                      <a:pt x="20894" y="26387"/>
                      <a:pt x="21202" y="26450"/>
                      <a:pt x="21442" y="26265"/>
                    </a:cubicBezTo>
                    <a:cubicBezTo>
                      <a:pt x="22585" y="25388"/>
                      <a:pt x="22121" y="23016"/>
                      <a:pt x="21944" y="21836"/>
                    </a:cubicBezTo>
                    <a:cubicBezTo>
                      <a:pt x="21871" y="21360"/>
                      <a:pt x="22059" y="20929"/>
                      <a:pt x="21949" y="20432"/>
                    </a:cubicBezTo>
                    <a:cubicBezTo>
                      <a:pt x="21855" y="20005"/>
                      <a:pt x="22529" y="20016"/>
                      <a:pt x="22919" y="19856"/>
                    </a:cubicBezTo>
                    <a:cubicBezTo>
                      <a:pt x="23730" y="19522"/>
                      <a:pt x="24551" y="19344"/>
                      <a:pt x="25391" y="19186"/>
                    </a:cubicBezTo>
                    <a:cubicBezTo>
                      <a:pt x="25656" y="19136"/>
                      <a:pt x="25993" y="19136"/>
                      <a:pt x="26118" y="18921"/>
                    </a:cubicBezTo>
                    <a:cubicBezTo>
                      <a:pt x="26429" y="18394"/>
                      <a:pt x="26967" y="18526"/>
                      <a:pt x="27409" y="18391"/>
                    </a:cubicBezTo>
                    <a:cubicBezTo>
                      <a:pt x="27446" y="18379"/>
                      <a:pt x="27496" y="18372"/>
                      <a:pt x="27547" y="18372"/>
                    </a:cubicBezTo>
                    <a:cubicBezTo>
                      <a:pt x="27678" y="18372"/>
                      <a:pt x="27821" y="18417"/>
                      <a:pt x="27793" y="18542"/>
                    </a:cubicBezTo>
                    <a:cubicBezTo>
                      <a:pt x="27647" y="19198"/>
                      <a:pt x="28307" y="19515"/>
                      <a:pt x="28412" y="20096"/>
                    </a:cubicBezTo>
                    <a:cubicBezTo>
                      <a:pt x="28457" y="20349"/>
                      <a:pt x="28625" y="21014"/>
                      <a:pt x="29154" y="21014"/>
                    </a:cubicBezTo>
                    <a:cubicBezTo>
                      <a:pt x="29211" y="21014"/>
                      <a:pt x="29271" y="21007"/>
                      <a:pt x="29336" y="20990"/>
                    </a:cubicBezTo>
                    <a:cubicBezTo>
                      <a:pt x="30427" y="20710"/>
                      <a:pt x="31530" y="20466"/>
                      <a:pt x="32552" y="19935"/>
                    </a:cubicBezTo>
                    <a:cubicBezTo>
                      <a:pt x="33342" y="19526"/>
                      <a:pt x="34254" y="19333"/>
                      <a:pt x="35014" y="18881"/>
                    </a:cubicBezTo>
                    <a:cubicBezTo>
                      <a:pt x="35498" y="18593"/>
                      <a:pt x="36539" y="18705"/>
                      <a:pt x="36246" y="17607"/>
                    </a:cubicBezTo>
                    <a:cubicBezTo>
                      <a:pt x="36253" y="17201"/>
                      <a:pt x="36281" y="16802"/>
                      <a:pt x="35915" y="16446"/>
                    </a:cubicBezTo>
                    <a:cubicBezTo>
                      <a:pt x="35705" y="16242"/>
                      <a:pt x="35758" y="15875"/>
                      <a:pt x="35934" y="15552"/>
                    </a:cubicBezTo>
                    <a:cubicBezTo>
                      <a:pt x="36200" y="15066"/>
                      <a:pt x="36492" y="14561"/>
                      <a:pt x="36596" y="14029"/>
                    </a:cubicBezTo>
                    <a:cubicBezTo>
                      <a:pt x="36909" y="12428"/>
                      <a:pt x="37091" y="10801"/>
                      <a:pt x="36752" y="9186"/>
                    </a:cubicBezTo>
                    <a:cubicBezTo>
                      <a:pt x="36540" y="8173"/>
                      <a:pt x="36156" y="7221"/>
                      <a:pt x="35621" y="6299"/>
                    </a:cubicBezTo>
                    <a:cubicBezTo>
                      <a:pt x="35161" y="5506"/>
                      <a:pt x="34624" y="4801"/>
                      <a:pt x="33986" y="4193"/>
                    </a:cubicBezTo>
                    <a:cubicBezTo>
                      <a:pt x="33347" y="3583"/>
                      <a:pt x="32664" y="2889"/>
                      <a:pt x="31793" y="2702"/>
                    </a:cubicBezTo>
                    <a:cubicBezTo>
                      <a:pt x="30985" y="2528"/>
                      <a:pt x="30450" y="2301"/>
                      <a:pt x="30292" y="1431"/>
                    </a:cubicBezTo>
                    <a:cubicBezTo>
                      <a:pt x="30257" y="1237"/>
                      <a:pt x="30239" y="1011"/>
                      <a:pt x="30164" y="836"/>
                    </a:cubicBezTo>
                    <a:cubicBezTo>
                      <a:pt x="30009" y="478"/>
                      <a:pt x="29827" y="0"/>
                      <a:pt x="29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1846692" y="1632227"/>
                <a:ext cx="52238" cy="127470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9712" extrusionOk="0">
                    <a:moveTo>
                      <a:pt x="657" y="1"/>
                    </a:moveTo>
                    <a:cubicBezTo>
                      <a:pt x="607" y="1"/>
                      <a:pt x="556" y="75"/>
                      <a:pt x="437" y="183"/>
                    </a:cubicBezTo>
                    <a:cubicBezTo>
                      <a:pt x="0" y="581"/>
                      <a:pt x="299" y="1033"/>
                      <a:pt x="301" y="1398"/>
                    </a:cubicBezTo>
                    <a:cubicBezTo>
                      <a:pt x="307" y="2066"/>
                      <a:pt x="588" y="2728"/>
                      <a:pt x="741" y="3396"/>
                    </a:cubicBezTo>
                    <a:cubicBezTo>
                      <a:pt x="976" y="4427"/>
                      <a:pt x="1245" y="5286"/>
                      <a:pt x="1708" y="6230"/>
                    </a:cubicBezTo>
                    <a:cubicBezTo>
                      <a:pt x="1993" y="6810"/>
                      <a:pt x="2102" y="7420"/>
                      <a:pt x="2226" y="8036"/>
                    </a:cubicBezTo>
                    <a:cubicBezTo>
                      <a:pt x="2276" y="8290"/>
                      <a:pt x="2331" y="8543"/>
                      <a:pt x="2399" y="8795"/>
                    </a:cubicBezTo>
                    <a:cubicBezTo>
                      <a:pt x="2650" y="9711"/>
                      <a:pt x="2950" y="9405"/>
                      <a:pt x="3681" y="9694"/>
                    </a:cubicBezTo>
                    <a:cubicBezTo>
                      <a:pt x="3697" y="9701"/>
                      <a:pt x="3711" y="9703"/>
                      <a:pt x="3723" y="9703"/>
                    </a:cubicBezTo>
                    <a:cubicBezTo>
                      <a:pt x="3866" y="9703"/>
                      <a:pt x="3766" y="9303"/>
                      <a:pt x="3810" y="9112"/>
                    </a:cubicBezTo>
                    <a:cubicBezTo>
                      <a:pt x="3980" y="8403"/>
                      <a:pt x="3547" y="7796"/>
                      <a:pt x="3329" y="7177"/>
                    </a:cubicBezTo>
                    <a:cubicBezTo>
                      <a:pt x="2998" y="6239"/>
                      <a:pt x="2715" y="5281"/>
                      <a:pt x="2424" y="4337"/>
                    </a:cubicBezTo>
                    <a:cubicBezTo>
                      <a:pt x="1984" y="2907"/>
                      <a:pt x="1617" y="1470"/>
                      <a:pt x="820" y="182"/>
                    </a:cubicBezTo>
                    <a:cubicBezTo>
                      <a:pt x="741" y="53"/>
                      <a:pt x="699" y="1"/>
                      <a:pt x="6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1768274" y="1668586"/>
                <a:ext cx="92046" cy="107205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8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44" y="1416"/>
                      <a:pt x="1727" y="2660"/>
                      <a:pt x="2582" y="3853"/>
                    </a:cubicBezTo>
                    <a:cubicBezTo>
                      <a:pt x="3307" y="4862"/>
                      <a:pt x="4076" y="5848"/>
                      <a:pt x="4911" y="6764"/>
                    </a:cubicBezTo>
                    <a:cubicBezTo>
                      <a:pt x="5316" y="7207"/>
                      <a:pt x="5591" y="7792"/>
                      <a:pt x="6190" y="8065"/>
                    </a:cubicBezTo>
                    <a:cubicBezTo>
                      <a:pt x="6334" y="8130"/>
                      <a:pt x="6449" y="8168"/>
                      <a:pt x="6543" y="8168"/>
                    </a:cubicBezTo>
                    <a:cubicBezTo>
                      <a:pt x="6718" y="8168"/>
                      <a:pt x="6822" y="8039"/>
                      <a:pt x="6909" y="7725"/>
                    </a:cubicBezTo>
                    <a:cubicBezTo>
                      <a:pt x="7013" y="7349"/>
                      <a:pt x="6938" y="7095"/>
                      <a:pt x="6764" y="6798"/>
                    </a:cubicBezTo>
                    <a:cubicBezTo>
                      <a:pt x="6226" y="5890"/>
                      <a:pt x="5355" y="5274"/>
                      <a:pt x="4732" y="4429"/>
                    </a:cubicBezTo>
                    <a:cubicBezTo>
                      <a:pt x="3964" y="3384"/>
                      <a:pt x="3116" y="2399"/>
                      <a:pt x="2195" y="1483"/>
                    </a:cubicBezTo>
                    <a:cubicBezTo>
                      <a:pt x="1637" y="929"/>
                      <a:pt x="1080" y="28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2221458" y="1927886"/>
                <a:ext cx="94986" cy="60467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4607" extrusionOk="0">
                    <a:moveTo>
                      <a:pt x="1076" y="0"/>
                    </a:moveTo>
                    <a:cubicBezTo>
                      <a:pt x="698" y="0"/>
                      <a:pt x="274" y="154"/>
                      <a:pt x="160" y="423"/>
                    </a:cubicBezTo>
                    <a:cubicBezTo>
                      <a:pt x="0" y="800"/>
                      <a:pt x="277" y="1056"/>
                      <a:pt x="599" y="1308"/>
                    </a:cubicBezTo>
                    <a:cubicBezTo>
                      <a:pt x="1662" y="2137"/>
                      <a:pt x="2861" y="2755"/>
                      <a:pt x="3989" y="3475"/>
                    </a:cubicBezTo>
                    <a:cubicBezTo>
                      <a:pt x="4910" y="4065"/>
                      <a:pt x="5946" y="4606"/>
                      <a:pt x="7180" y="4606"/>
                    </a:cubicBezTo>
                    <a:cubicBezTo>
                      <a:pt x="7199" y="4606"/>
                      <a:pt x="7218" y="4606"/>
                      <a:pt x="7237" y="4606"/>
                    </a:cubicBezTo>
                    <a:cubicBezTo>
                      <a:pt x="7092" y="4227"/>
                      <a:pt x="6907" y="3954"/>
                      <a:pt x="6688" y="3657"/>
                    </a:cubicBezTo>
                    <a:cubicBezTo>
                      <a:pt x="6300" y="3130"/>
                      <a:pt x="5750" y="2845"/>
                      <a:pt x="5258" y="2526"/>
                    </a:cubicBezTo>
                    <a:cubicBezTo>
                      <a:pt x="4653" y="2133"/>
                      <a:pt x="4090" y="1685"/>
                      <a:pt x="3496" y="1304"/>
                    </a:cubicBezTo>
                    <a:cubicBezTo>
                      <a:pt x="2886" y="910"/>
                      <a:pt x="2172" y="663"/>
                      <a:pt x="1613" y="159"/>
                    </a:cubicBezTo>
                    <a:cubicBezTo>
                      <a:pt x="1494" y="50"/>
                      <a:pt x="1293" y="0"/>
                      <a:pt x="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1730279" y="1749454"/>
                <a:ext cx="113347" cy="59063"/>
              </a:xfrm>
              <a:custGeom>
                <a:avLst/>
                <a:gdLst/>
                <a:ahLst/>
                <a:cxnLst/>
                <a:rect l="l" t="t" r="r" b="b"/>
                <a:pathLst>
                  <a:path w="8636" h="4500" extrusionOk="0">
                    <a:moveTo>
                      <a:pt x="569" y="1"/>
                    </a:moveTo>
                    <a:cubicBezTo>
                      <a:pt x="389" y="1"/>
                      <a:pt x="200" y="18"/>
                      <a:pt x="0" y="55"/>
                    </a:cubicBezTo>
                    <a:cubicBezTo>
                      <a:pt x="2708" y="2037"/>
                      <a:pt x="5348" y="3766"/>
                      <a:pt x="8629" y="4500"/>
                    </a:cubicBezTo>
                    <a:cubicBezTo>
                      <a:pt x="8635" y="3906"/>
                      <a:pt x="8447" y="3565"/>
                      <a:pt x="7966" y="3305"/>
                    </a:cubicBezTo>
                    <a:cubicBezTo>
                      <a:pt x="6313" y="2408"/>
                      <a:pt x="4656" y="1515"/>
                      <a:pt x="2926" y="771"/>
                    </a:cubicBezTo>
                    <a:cubicBezTo>
                      <a:pt x="2197" y="458"/>
                      <a:pt x="1507" y="1"/>
                      <a:pt x="5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2196062" y="1952747"/>
                <a:ext cx="52763" cy="86901"/>
              </a:xfrm>
              <a:custGeom>
                <a:avLst/>
                <a:gdLst/>
                <a:ahLst/>
                <a:cxnLst/>
                <a:rect l="l" t="t" r="r" b="b"/>
                <a:pathLst>
                  <a:path w="4020" h="6621" extrusionOk="0">
                    <a:moveTo>
                      <a:pt x="699" y="1"/>
                    </a:moveTo>
                    <a:cubicBezTo>
                      <a:pt x="648" y="1"/>
                      <a:pt x="589" y="16"/>
                      <a:pt x="518" y="54"/>
                    </a:cubicBezTo>
                    <a:cubicBezTo>
                      <a:pt x="205" y="217"/>
                      <a:pt x="0" y="405"/>
                      <a:pt x="19" y="816"/>
                    </a:cubicBezTo>
                    <a:cubicBezTo>
                      <a:pt x="314" y="1524"/>
                      <a:pt x="551" y="2266"/>
                      <a:pt x="919" y="2933"/>
                    </a:cubicBezTo>
                    <a:cubicBezTo>
                      <a:pt x="1520" y="4019"/>
                      <a:pt x="2052" y="5147"/>
                      <a:pt x="2903" y="6089"/>
                    </a:cubicBezTo>
                    <a:cubicBezTo>
                      <a:pt x="3096" y="6303"/>
                      <a:pt x="3196" y="6621"/>
                      <a:pt x="3453" y="6621"/>
                    </a:cubicBezTo>
                    <a:cubicBezTo>
                      <a:pt x="3508" y="6621"/>
                      <a:pt x="3570" y="6606"/>
                      <a:pt x="3642" y="6573"/>
                    </a:cubicBezTo>
                    <a:cubicBezTo>
                      <a:pt x="4020" y="6399"/>
                      <a:pt x="3928" y="5999"/>
                      <a:pt x="3793" y="5676"/>
                    </a:cubicBezTo>
                    <a:cubicBezTo>
                      <a:pt x="3144" y="4129"/>
                      <a:pt x="2228" y="2709"/>
                      <a:pt x="1644" y="1130"/>
                    </a:cubicBezTo>
                    <a:cubicBezTo>
                      <a:pt x="1542" y="853"/>
                      <a:pt x="1515" y="489"/>
                      <a:pt x="1167" y="348"/>
                    </a:cubicBezTo>
                    <a:cubicBezTo>
                      <a:pt x="991" y="276"/>
                      <a:pt x="916" y="1"/>
                      <a:pt x="6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2228073" y="1887551"/>
                <a:ext cx="88187" cy="30831"/>
              </a:xfrm>
              <a:custGeom>
                <a:avLst/>
                <a:gdLst/>
                <a:ahLst/>
                <a:cxnLst/>
                <a:rect l="l" t="t" r="r" b="b"/>
                <a:pathLst>
                  <a:path w="6719" h="2349" extrusionOk="0">
                    <a:moveTo>
                      <a:pt x="1500" y="1"/>
                    </a:moveTo>
                    <a:cubicBezTo>
                      <a:pt x="1166" y="1"/>
                      <a:pt x="827" y="66"/>
                      <a:pt x="486" y="181"/>
                    </a:cubicBezTo>
                    <a:cubicBezTo>
                      <a:pt x="95" y="313"/>
                      <a:pt x="206" y="722"/>
                      <a:pt x="100" y="988"/>
                    </a:cubicBezTo>
                    <a:cubicBezTo>
                      <a:pt x="0" y="1234"/>
                      <a:pt x="426" y="1356"/>
                      <a:pt x="593" y="1384"/>
                    </a:cubicBezTo>
                    <a:cubicBezTo>
                      <a:pt x="2225" y="1650"/>
                      <a:pt x="3776" y="2349"/>
                      <a:pt x="5463" y="2349"/>
                    </a:cubicBezTo>
                    <a:cubicBezTo>
                      <a:pt x="5517" y="2349"/>
                      <a:pt x="5570" y="2348"/>
                      <a:pt x="5624" y="2346"/>
                    </a:cubicBezTo>
                    <a:cubicBezTo>
                      <a:pt x="5733" y="2302"/>
                      <a:pt x="5857" y="2203"/>
                      <a:pt x="5957" y="2203"/>
                    </a:cubicBezTo>
                    <a:cubicBezTo>
                      <a:pt x="5968" y="2203"/>
                      <a:pt x="5979" y="2204"/>
                      <a:pt x="5989" y="2206"/>
                    </a:cubicBezTo>
                    <a:cubicBezTo>
                      <a:pt x="6056" y="2224"/>
                      <a:pt x="6122" y="2233"/>
                      <a:pt x="6184" y="2233"/>
                    </a:cubicBezTo>
                    <a:cubicBezTo>
                      <a:pt x="6410" y="2233"/>
                      <a:pt x="6590" y="2118"/>
                      <a:pt x="6638" y="1920"/>
                    </a:cubicBezTo>
                    <a:cubicBezTo>
                      <a:pt x="6719" y="1587"/>
                      <a:pt x="6318" y="1517"/>
                      <a:pt x="6118" y="1468"/>
                    </a:cubicBezTo>
                    <a:cubicBezTo>
                      <a:pt x="5674" y="1356"/>
                      <a:pt x="5423" y="943"/>
                      <a:pt x="4838" y="943"/>
                    </a:cubicBezTo>
                    <a:cubicBezTo>
                      <a:pt x="4837" y="943"/>
                      <a:pt x="4836" y="943"/>
                      <a:pt x="4835" y="943"/>
                    </a:cubicBezTo>
                    <a:cubicBezTo>
                      <a:pt x="4834" y="943"/>
                      <a:pt x="4832" y="943"/>
                      <a:pt x="4831" y="943"/>
                    </a:cubicBezTo>
                    <a:cubicBezTo>
                      <a:pt x="4374" y="943"/>
                      <a:pt x="3903" y="493"/>
                      <a:pt x="3336" y="493"/>
                    </a:cubicBezTo>
                    <a:cubicBezTo>
                      <a:pt x="3269" y="493"/>
                      <a:pt x="3200" y="500"/>
                      <a:pt x="3130" y="514"/>
                    </a:cubicBezTo>
                    <a:cubicBezTo>
                      <a:pt x="3118" y="516"/>
                      <a:pt x="3105" y="518"/>
                      <a:pt x="3093" y="518"/>
                    </a:cubicBezTo>
                    <a:cubicBezTo>
                      <a:pt x="2985" y="518"/>
                      <a:pt x="2885" y="433"/>
                      <a:pt x="2780" y="369"/>
                    </a:cubicBezTo>
                    <a:cubicBezTo>
                      <a:pt x="2367" y="113"/>
                      <a:pt x="1938" y="1"/>
                      <a:pt x="1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1" name="Google Shape;981;p33"/>
          <p:cNvSpPr txBox="1">
            <a:spLocks noGrp="1"/>
          </p:cNvSpPr>
          <p:nvPr>
            <p:ph type="subTitle" idx="4294967295"/>
          </p:nvPr>
        </p:nvSpPr>
        <p:spPr>
          <a:xfrm>
            <a:off x="1302211" y="2874659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000" dirty="0"/>
              <a:t>State information, e.g. land register</a:t>
            </a:r>
          </a:p>
        </p:txBody>
      </p:sp>
      <p:sp>
        <p:nvSpPr>
          <p:cNvPr id="982" name="Google Shape;982;p33"/>
          <p:cNvSpPr txBox="1">
            <a:spLocks noGrp="1"/>
          </p:cNvSpPr>
          <p:nvPr>
            <p:ph type="ctrTitle" idx="4294967295"/>
          </p:nvPr>
        </p:nvSpPr>
        <p:spPr>
          <a:xfrm>
            <a:off x="1302211" y="2497713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Government</a:t>
            </a:r>
            <a:endParaRPr sz="1100" dirty="0"/>
          </a:p>
        </p:txBody>
      </p:sp>
      <p:sp>
        <p:nvSpPr>
          <p:cNvPr id="983" name="Google Shape;983;p33"/>
          <p:cNvSpPr txBox="1">
            <a:spLocks noGrp="1"/>
          </p:cNvSpPr>
          <p:nvPr>
            <p:ph type="subTitle" idx="4294967295"/>
          </p:nvPr>
        </p:nvSpPr>
        <p:spPr>
          <a:xfrm>
            <a:off x="2755200" y="3856841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" sz="1000" dirty="0"/>
              <a:t>Renewable energies and compensations</a:t>
            </a:r>
            <a:endParaRPr sz="1000" dirty="0"/>
          </a:p>
        </p:txBody>
      </p:sp>
      <p:sp>
        <p:nvSpPr>
          <p:cNvPr id="984" name="Google Shape;984;p33"/>
          <p:cNvSpPr txBox="1">
            <a:spLocks noGrp="1"/>
          </p:cNvSpPr>
          <p:nvPr>
            <p:ph type="ctrTitle" idx="4294967295"/>
          </p:nvPr>
        </p:nvSpPr>
        <p:spPr>
          <a:xfrm>
            <a:off x="2744738" y="3485346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Electricity</a:t>
            </a:r>
            <a:endParaRPr sz="1100" dirty="0"/>
          </a:p>
        </p:txBody>
      </p:sp>
      <p:sp>
        <p:nvSpPr>
          <p:cNvPr id="985" name="Google Shape;985;p33"/>
          <p:cNvSpPr txBox="1">
            <a:spLocks noGrp="1"/>
          </p:cNvSpPr>
          <p:nvPr>
            <p:ph type="subTitle" idx="4294967295"/>
          </p:nvPr>
        </p:nvSpPr>
        <p:spPr>
          <a:xfrm>
            <a:off x="4895897" y="3856841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000" dirty="0"/>
              <a:t>Contracts are concluded with suppliers via blockchain</a:t>
            </a:r>
          </a:p>
        </p:txBody>
      </p:sp>
      <p:sp>
        <p:nvSpPr>
          <p:cNvPr id="986" name="Google Shape;986;p33"/>
          <p:cNvSpPr txBox="1">
            <a:spLocks noGrp="1"/>
          </p:cNvSpPr>
          <p:nvPr>
            <p:ph type="ctrTitle" idx="4294967295"/>
          </p:nvPr>
        </p:nvSpPr>
        <p:spPr>
          <a:xfrm>
            <a:off x="4885434" y="3479126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Supply chains</a:t>
            </a:r>
            <a:endParaRPr sz="1100" dirty="0"/>
          </a:p>
        </p:txBody>
      </p:sp>
      <p:sp>
        <p:nvSpPr>
          <p:cNvPr id="987" name="Google Shape;987;p33"/>
          <p:cNvSpPr txBox="1">
            <a:spLocks noGrp="1"/>
          </p:cNvSpPr>
          <p:nvPr>
            <p:ph type="subTitle" idx="4294967295"/>
          </p:nvPr>
        </p:nvSpPr>
        <p:spPr>
          <a:xfrm>
            <a:off x="6348088" y="2874659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-GB" sz="1000" dirty="0"/>
              <a:t>Claims can be stored on blockchain</a:t>
            </a:r>
          </a:p>
        </p:txBody>
      </p:sp>
      <p:sp>
        <p:nvSpPr>
          <p:cNvPr id="988" name="Google Shape;988;p33"/>
          <p:cNvSpPr txBox="1">
            <a:spLocks noGrp="1"/>
          </p:cNvSpPr>
          <p:nvPr>
            <p:ph type="ctrTitle" idx="4294967295"/>
          </p:nvPr>
        </p:nvSpPr>
        <p:spPr>
          <a:xfrm>
            <a:off x="6348088" y="2497713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Insurances</a:t>
            </a:r>
            <a:endParaRPr sz="11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D581-A5C6-8743-87E2-783505DBA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br>
              <a:rPr lang="en-US" dirty="0"/>
            </a:br>
            <a:r>
              <a:rPr lang="en-US" dirty="0"/>
              <a:t>Remarks?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47843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43"/>
          <p:cNvSpPr txBox="1">
            <a:spLocks noGrp="1"/>
          </p:cNvSpPr>
          <p:nvPr>
            <p:ph type="ctrTitle"/>
          </p:nvPr>
        </p:nvSpPr>
        <p:spPr>
          <a:xfrm>
            <a:off x="939525" y="897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 dirty="0"/>
          </a:p>
        </p:txBody>
      </p:sp>
      <p:grpSp>
        <p:nvGrpSpPr>
          <p:cNvPr id="1358" name="Google Shape;1358;p43"/>
          <p:cNvGrpSpPr/>
          <p:nvPr/>
        </p:nvGrpSpPr>
        <p:grpSpPr>
          <a:xfrm>
            <a:off x="4752300" y="853075"/>
            <a:ext cx="3477736" cy="3727292"/>
            <a:chOff x="4752300" y="853075"/>
            <a:chExt cx="3477736" cy="3727292"/>
          </a:xfrm>
        </p:grpSpPr>
        <p:sp>
          <p:nvSpPr>
            <p:cNvPr id="1359" name="Google Shape;1359;p43"/>
            <p:cNvSpPr/>
            <p:nvPr/>
          </p:nvSpPr>
          <p:spPr>
            <a:xfrm>
              <a:off x="6060460" y="2524656"/>
              <a:ext cx="660081" cy="425397"/>
            </a:xfrm>
            <a:custGeom>
              <a:avLst/>
              <a:gdLst/>
              <a:ahLst/>
              <a:cxnLst/>
              <a:rect l="l" t="t" r="r" b="b"/>
              <a:pathLst>
                <a:path w="16423" h="10584" extrusionOk="0">
                  <a:moveTo>
                    <a:pt x="4108" y="1879"/>
                  </a:moveTo>
                  <a:cubicBezTo>
                    <a:pt x="4258" y="2095"/>
                    <a:pt x="4409" y="2306"/>
                    <a:pt x="4552" y="2503"/>
                  </a:cubicBezTo>
                  <a:cubicBezTo>
                    <a:pt x="4354" y="3227"/>
                    <a:pt x="4217" y="3850"/>
                    <a:pt x="4001" y="4451"/>
                  </a:cubicBezTo>
                  <a:cubicBezTo>
                    <a:pt x="3946" y="4611"/>
                    <a:pt x="3658" y="4689"/>
                    <a:pt x="3475" y="4809"/>
                  </a:cubicBezTo>
                  <a:cubicBezTo>
                    <a:pt x="3383" y="4611"/>
                    <a:pt x="3191" y="4395"/>
                    <a:pt x="3218" y="4218"/>
                  </a:cubicBezTo>
                  <a:cubicBezTo>
                    <a:pt x="3309" y="3621"/>
                    <a:pt x="3447" y="3032"/>
                    <a:pt x="3631" y="2457"/>
                  </a:cubicBezTo>
                  <a:cubicBezTo>
                    <a:pt x="3699" y="2237"/>
                    <a:pt x="3943" y="2071"/>
                    <a:pt x="4108" y="1879"/>
                  </a:cubicBezTo>
                  <a:close/>
                  <a:moveTo>
                    <a:pt x="8083" y="2960"/>
                  </a:moveTo>
                  <a:cubicBezTo>
                    <a:pt x="8090" y="2960"/>
                    <a:pt x="8098" y="2961"/>
                    <a:pt x="8104" y="2962"/>
                  </a:cubicBezTo>
                  <a:cubicBezTo>
                    <a:pt x="8250" y="2984"/>
                    <a:pt x="8448" y="3126"/>
                    <a:pt x="8494" y="3263"/>
                  </a:cubicBezTo>
                  <a:cubicBezTo>
                    <a:pt x="8576" y="3516"/>
                    <a:pt x="8567" y="3800"/>
                    <a:pt x="8599" y="4121"/>
                  </a:cubicBezTo>
                  <a:cubicBezTo>
                    <a:pt x="8530" y="4474"/>
                    <a:pt x="8480" y="4872"/>
                    <a:pt x="8360" y="5252"/>
                  </a:cubicBezTo>
                  <a:cubicBezTo>
                    <a:pt x="8321" y="5384"/>
                    <a:pt x="8118" y="5566"/>
                    <a:pt x="8000" y="5566"/>
                  </a:cubicBezTo>
                  <a:cubicBezTo>
                    <a:pt x="7995" y="5566"/>
                    <a:pt x="7990" y="5565"/>
                    <a:pt x="7985" y="5564"/>
                  </a:cubicBezTo>
                  <a:cubicBezTo>
                    <a:pt x="7829" y="5546"/>
                    <a:pt x="7568" y="5348"/>
                    <a:pt x="7568" y="5234"/>
                  </a:cubicBezTo>
                  <a:cubicBezTo>
                    <a:pt x="7581" y="4552"/>
                    <a:pt x="7641" y="3868"/>
                    <a:pt x="7728" y="3194"/>
                  </a:cubicBezTo>
                  <a:cubicBezTo>
                    <a:pt x="7741" y="3100"/>
                    <a:pt x="7958" y="2960"/>
                    <a:pt x="8083" y="2960"/>
                  </a:cubicBezTo>
                  <a:close/>
                  <a:moveTo>
                    <a:pt x="13027" y="4001"/>
                  </a:moveTo>
                  <a:cubicBezTo>
                    <a:pt x="13174" y="4006"/>
                    <a:pt x="13376" y="4199"/>
                    <a:pt x="13439" y="4355"/>
                  </a:cubicBezTo>
                  <a:cubicBezTo>
                    <a:pt x="13536" y="4580"/>
                    <a:pt x="13526" y="4849"/>
                    <a:pt x="13563" y="5088"/>
                  </a:cubicBezTo>
                  <a:cubicBezTo>
                    <a:pt x="13472" y="5466"/>
                    <a:pt x="13613" y="6027"/>
                    <a:pt x="13048" y="6027"/>
                  </a:cubicBezTo>
                  <a:cubicBezTo>
                    <a:pt x="13046" y="6027"/>
                    <a:pt x="13043" y="6027"/>
                    <a:pt x="13041" y="6027"/>
                  </a:cubicBezTo>
                  <a:cubicBezTo>
                    <a:pt x="12505" y="6023"/>
                    <a:pt x="12532" y="5495"/>
                    <a:pt x="12518" y="5106"/>
                  </a:cubicBezTo>
                  <a:cubicBezTo>
                    <a:pt x="12514" y="4854"/>
                    <a:pt x="12532" y="4584"/>
                    <a:pt x="12623" y="4355"/>
                  </a:cubicBezTo>
                  <a:cubicBezTo>
                    <a:pt x="12684" y="4199"/>
                    <a:pt x="12890" y="4001"/>
                    <a:pt x="13027" y="4001"/>
                  </a:cubicBezTo>
                  <a:close/>
                  <a:moveTo>
                    <a:pt x="2345" y="6705"/>
                  </a:moveTo>
                  <a:cubicBezTo>
                    <a:pt x="2390" y="6705"/>
                    <a:pt x="2428" y="6712"/>
                    <a:pt x="2443" y="6729"/>
                  </a:cubicBezTo>
                  <a:cubicBezTo>
                    <a:pt x="2545" y="6835"/>
                    <a:pt x="2581" y="7003"/>
                    <a:pt x="2695" y="7270"/>
                  </a:cubicBezTo>
                  <a:cubicBezTo>
                    <a:pt x="2438" y="7668"/>
                    <a:pt x="2173" y="8113"/>
                    <a:pt x="1870" y="8530"/>
                  </a:cubicBezTo>
                  <a:cubicBezTo>
                    <a:pt x="1831" y="8582"/>
                    <a:pt x="1712" y="8614"/>
                    <a:pt x="1610" y="8614"/>
                  </a:cubicBezTo>
                  <a:cubicBezTo>
                    <a:pt x="1559" y="8614"/>
                    <a:pt x="1512" y="8606"/>
                    <a:pt x="1481" y="8589"/>
                  </a:cubicBezTo>
                  <a:cubicBezTo>
                    <a:pt x="1384" y="8539"/>
                    <a:pt x="1270" y="8315"/>
                    <a:pt x="1306" y="8242"/>
                  </a:cubicBezTo>
                  <a:cubicBezTo>
                    <a:pt x="1550" y="7742"/>
                    <a:pt x="1824" y="7251"/>
                    <a:pt x="2114" y="6780"/>
                  </a:cubicBezTo>
                  <a:cubicBezTo>
                    <a:pt x="2141" y="6734"/>
                    <a:pt x="2256" y="6705"/>
                    <a:pt x="2345" y="6705"/>
                  </a:cubicBezTo>
                  <a:close/>
                  <a:moveTo>
                    <a:pt x="5391" y="6500"/>
                  </a:moveTo>
                  <a:cubicBezTo>
                    <a:pt x="5524" y="6673"/>
                    <a:pt x="5694" y="6835"/>
                    <a:pt x="5776" y="7031"/>
                  </a:cubicBezTo>
                  <a:cubicBezTo>
                    <a:pt x="5844" y="7188"/>
                    <a:pt x="5808" y="7388"/>
                    <a:pt x="5817" y="7664"/>
                  </a:cubicBezTo>
                  <a:cubicBezTo>
                    <a:pt x="5780" y="7884"/>
                    <a:pt x="5780" y="8209"/>
                    <a:pt x="5656" y="8485"/>
                  </a:cubicBezTo>
                  <a:cubicBezTo>
                    <a:pt x="5570" y="8673"/>
                    <a:pt x="5317" y="8787"/>
                    <a:pt x="5134" y="8934"/>
                  </a:cubicBezTo>
                  <a:cubicBezTo>
                    <a:pt x="5019" y="8751"/>
                    <a:pt x="4813" y="8568"/>
                    <a:pt x="4809" y="8379"/>
                  </a:cubicBezTo>
                  <a:cubicBezTo>
                    <a:pt x="4799" y="7905"/>
                    <a:pt x="4846" y="7430"/>
                    <a:pt x="4950" y="6967"/>
                  </a:cubicBezTo>
                  <a:cubicBezTo>
                    <a:pt x="4987" y="6789"/>
                    <a:pt x="5235" y="6656"/>
                    <a:pt x="5391" y="6500"/>
                  </a:cubicBezTo>
                  <a:close/>
                  <a:moveTo>
                    <a:pt x="10611" y="6238"/>
                  </a:moveTo>
                  <a:cubicBezTo>
                    <a:pt x="10753" y="6238"/>
                    <a:pt x="10980" y="6371"/>
                    <a:pt x="11024" y="6490"/>
                  </a:cubicBezTo>
                  <a:cubicBezTo>
                    <a:pt x="11134" y="6812"/>
                    <a:pt x="11161" y="7159"/>
                    <a:pt x="11221" y="7499"/>
                  </a:cubicBezTo>
                  <a:cubicBezTo>
                    <a:pt x="11147" y="7925"/>
                    <a:pt x="11116" y="8351"/>
                    <a:pt x="10987" y="8745"/>
                  </a:cubicBezTo>
                  <a:cubicBezTo>
                    <a:pt x="10936" y="8901"/>
                    <a:pt x="10694" y="9075"/>
                    <a:pt x="10520" y="9090"/>
                  </a:cubicBezTo>
                  <a:cubicBezTo>
                    <a:pt x="10518" y="9090"/>
                    <a:pt x="10516" y="9090"/>
                    <a:pt x="10514" y="9090"/>
                  </a:cubicBezTo>
                  <a:cubicBezTo>
                    <a:pt x="10407" y="9090"/>
                    <a:pt x="10181" y="8831"/>
                    <a:pt x="10175" y="8690"/>
                  </a:cubicBezTo>
                  <a:cubicBezTo>
                    <a:pt x="10158" y="7980"/>
                    <a:pt x="10185" y="7270"/>
                    <a:pt x="10236" y="6564"/>
                  </a:cubicBezTo>
                  <a:cubicBezTo>
                    <a:pt x="10249" y="6440"/>
                    <a:pt x="10465" y="6252"/>
                    <a:pt x="10598" y="6238"/>
                  </a:cubicBezTo>
                  <a:cubicBezTo>
                    <a:pt x="10602" y="6238"/>
                    <a:pt x="10606" y="6238"/>
                    <a:pt x="10611" y="6238"/>
                  </a:cubicBezTo>
                  <a:close/>
                  <a:moveTo>
                    <a:pt x="2109" y="0"/>
                  </a:moveTo>
                  <a:cubicBezTo>
                    <a:pt x="2086" y="101"/>
                    <a:pt x="2068" y="188"/>
                    <a:pt x="2050" y="276"/>
                  </a:cubicBezTo>
                  <a:cubicBezTo>
                    <a:pt x="1600" y="2196"/>
                    <a:pt x="1156" y="4121"/>
                    <a:pt x="698" y="6042"/>
                  </a:cubicBezTo>
                  <a:cubicBezTo>
                    <a:pt x="491" y="6894"/>
                    <a:pt x="230" y="7733"/>
                    <a:pt x="33" y="8585"/>
                  </a:cubicBezTo>
                  <a:cubicBezTo>
                    <a:pt x="0" y="8728"/>
                    <a:pt x="143" y="9035"/>
                    <a:pt x="266" y="9071"/>
                  </a:cubicBezTo>
                  <a:cubicBezTo>
                    <a:pt x="1898" y="9566"/>
                    <a:pt x="3521" y="10152"/>
                    <a:pt x="5194" y="10464"/>
                  </a:cubicBezTo>
                  <a:cubicBezTo>
                    <a:pt x="5673" y="10552"/>
                    <a:pt x="6168" y="10584"/>
                    <a:pt x="6667" y="10584"/>
                  </a:cubicBezTo>
                  <a:cubicBezTo>
                    <a:pt x="7341" y="10584"/>
                    <a:pt x="8024" y="10525"/>
                    <a:pt x="8690" y="10464"/>
                  </a:cubicBezTo>
                  <a:cubicBezTo>
                    <a:pt x="11454" y="10213"/>
                    <a:pt x="13852" y="8787"/>
                    <a:pt x="16423" y="7958"/>
                  </a:cubicBezTo>
                  <a:cubicBezTo>
                    <a:pt x="16299" y="6349"/>
                    <a:pt x="16176" y="4786"/>
                    <a:pt x="16056" y="3236"/>
                  </a:cubicBezTo>
                  <a:cubicBezTo>
                    <a:pt x="11235" y="2962"/>
                    <a:pt x="6468" y="2411"/>
                    <a:pt x="210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6358330" y="2087679"/>
              <a:ext cx="353171" cy="382874"/>
            </a:xfrm>
            <a:custGeom>
              <a:avLst/>
              <a:gdLst/>
              <a:ahLst/>
              <a:cxnLst/>
              <a:rect l="l" t="t" r="r" b="b"/>
              <a:pathLst>
                <a:path w="8787" h="9526" extrusionOk="0">
                  <a:moveTo>
                    <a:pt x="4299" y="1966"/>
                  </a:moveTo>
                  <a:cubicBezTo>
                    <a:pt x="4301" y="1966"/>
                    <a:pt x="4303" y="1966"/>
                    <a:pt x="4305" y="1966"/>
                  </a:cubicBezTo>
                  <a:cubicBezTo>
                    <a:pt x="4465" y="1986"/>
                    <a:pt x="4695" y="2076"/>
                    <a:pt x="4749" y="2205"/>
                  </a:cubicBezTo>
                  <a:cubicBezTo>
                    <a:pt x="4937" y="2618"/>
                    <a:pt x="5062" y="3057"/>
                    <a:pt x="5227" y="3529"/>
                  </a:cubicBezTo>
                  <a:cubicBezTo>
                    <a:pt x="5126" y="3677"/>
                    <a:pt x="5052" y="3901"/>
                    <a:pt x="4928" y="3937"/>
                  </a:cubicBezTo>
                  <a:cubicBezTo>
                    <a:pt x="4893" y="3947"/>
                    <a:pt x="4850" y="3952"/>
                    <a:pt x="4803" y="3952"/>
                  </a:cubicBezTo>
                  <a:cubicBezTo>
                    <a:pt x="4638" y="3952"/>
                    <a:pt x="4431" y="3894"/>
                    <a:pt x="4406" y="3823"/>
                  </a:cubicBezTo>
                  <a:cubicBezTo>
                    <a:pt x="4231" y="3300"/>
                    <a:pt x="4112" y="2755"/>
                    <a:pt x="4011" y="2214"/>
                  </a:cubicBezTo>
                  <a:cubicBezTo>
                    <a:pt x="3998" y="2147"/>
                    <a:pt x="4203" y="1966"/>
                    <a:pt x="4299" y="1966"/>
                  </a:cubicBezTo>
                  <a:close/>
                  <a:moveTo>
                    <a:pt x="1780" y="2235"/>
                  </a:moveTo>
                  <a:cubicBezTo>
                    <a:pt x="2175" y="2235"/>
                    <a:pt x="2197" y="2618"/>
                    <a:pt x="2224" y="2934"/>
                  </a:cubicBezTo>
                  <a:cubicBezTo>
                    <a:pt x="2247" y="3186"/>
                    <a:pt x="2278" y="3451"/>
                    <a:pt x="2219" y="3689"/>
                  </a:cubicBezTo>
                  <a:lnTo>
                    <a:pt x="2219" y="3690"/>
                  </a:lnTo>
                  <a:cubicBezTo>
                    <a:pt x="2173" y="3869"/>
                    <a:pt x="1990" y="4011"/>
                    <a:pt x="1866" y="4166"/>
                  </a:cubicBezTo>
                  <a:cubicBezTo>
                    <a:pt x="1706" y="4024"/>
                    <a:pt x="1499" y="3905"/>
                    <a:pt x="1403" y="3731"/>
                  </a:cubicBezTo>
                  <a:cubicBezTo>
                    <a:pt x="1321" y="3565"/>
                    <a:pt x="1361" y="3336"/>
                    <a:pt x="1348" y="3140"/>
                  </a:cubicBezTo>
                  <a:lnTo>
                    <a:pt x="1361" y="3140"/>
                  </a:lnTo>
                  <a:cubicBezTo>
                    <a:pt x="1361" y="3085"/>
                    <a:pt x="1357" y="3030"/>
                    <a:pt x="1361" y="2975"/>
                  </a:cubicBezTo>
                  <a:cubicBezTo>
                    <a:pt x="1380" y="2677"/>
                    <a:pt x="1302" y="2269"/>
                    <a:pt x="1724" y="2237"/>
                  </a:cubicBezTo>
                  <a:cubicBezTo>
                    <a:pt x="1744" y="2235"/>
                    <a:pt x="1763" y="2235"/>
                    <a:pt x="1780" y="2235"/>
                  </a:cubicBezTo>
                  <a:close/>
                  <a:moveTo>
                    <a:pt x="6838" y="4973"/>
                  </a:moveTo>
                  <a:cubicBezTo>
                    <a:pt x="6956" y="4973"/>
                    <a:pt x="7158" y="5219"/>
                    <a:pt x="7229" y="5390"/>
                  </a:cubicBezTo>
                  <a:cubicBezTo>
                    <a:pt x="7307" y="5583"/>
                    <a:pt x="7271" y="5821"/>
                    <a:pt x="7280" y="5968"/>
                  </a:cubicBezTo>
                  <a:cubicBezTo>
                    <a:pt x="7280" y="6092"/>
                    <a:pt x="7284" y="6147"/>
                    <a:pt x="7280" y="6202"/>
                  </a:cubicBezTo>
                  <a:cubicBezTo>
                    <a:pt x="7275" y="6531"/>
                    <a:pt x="7339" y="6945"/>
                    <a:pt x="6886" y="6976"/>
                  </a:cubicBezTo>
                  <a:cubicBezTo>
                    <a:pt x="6867" y="6978"/>
                    <a:pt x="6849" y="6979"/>
                    <a:pt x="6831" y="6979"/>
                  </a:cubicBezTo>
                  <a:cubicBezTo>
                    <a:pt x="6425" y="6979"/>
                    <a:pt x="6347" y="6590"/>
                    <a:pt x="6317" y="6253"/>
                  </a:cubicBezTo>
                  <a:cubicBezTo>
                    <a:pt x="6294" y="5964"/>
                    <a:pt x="6272" y="5653"/>
                    <a:pt x="6359" y="5386"/>
                  </a:cubicBezTo>
                  <a:cubicBezTo>
                    <a:pt x="6418" y="5207"/>
                    <a:pt x="6648" y="5005"/>
                    <a:pt x="6826" y="4974"/>
                  </a:cubicBezTo>
                  <a:cubicBezTo>
                    <a:pt x="6830" y="4973"/>
                    <a:pt x="6834" y="4973"/>
                    <a:pt x="6838" y="4973"/>
                  </a:cubicBezTo>
                  <a:close/>
                  <a:moveTo>
                    <a:pt x="3475" y="4876"/>
                  </a:moveTo>
                  <a:cubicBezTo>
                    <a:pt x="3480" y="4876"/>
                    <a:pt x="3485" y="4876"/>
                    <a:pt x="3489" y="4877"/>
                  </a:cubicBezTo>
                  <a:cubicBezTo>
                    <a:pt x="3659" y="4895"/>
                    <a:pt x="3874" y="5079"/>
                    <a:pt x="3943" y="5243"/>
                  </a:cubicBezTo>
                  <a:cubicBezTo>
                    <a:pt x="4039" y="5487"/>
                    <a:pt x="4021" y="5780"/>
                    <a:pt x="4053" y="6064"/>
                  </a:cubicBezTo>
                  <a:cubicBezTo>
                    <a:pt x="3994" y="6421"/>
                    <a:pt x="4158" y="6976"/>
                    <a:pt x="3576" y="6985"/>
                  </a:cubicBezTo>
                  <a:cubicBezTo>
                    <a:pt x="3574" y="6985"/>
                    <a:pt x="3571" y="6985"/>
                    <a:pt x="3569" y="6985"/>
                  </a:cubicBezTo>
                  <a:cubicBezTo>
                    <a:pt x="3008" y="6985"/>
                    <a:pt x="3017" y="6457"/>
                    <a:pt x="3013" y="6041"/>
                  </a:cubicBezTo>
                  <a:cubicBezTo>
                    <a:pt x="3004" y="5771"/>
                    <a:pt x="3013" y="5486"/>
                    <a:pt x="3100" y="5239"/>
                  </a:cubicBezTo>
                  <a:cubicBezTo>
                    <a:pt x="3148" y="5085"/>
                    <a:pt x="3353" y="4876"/>
                    <a:pt x="3475" y="4876"/>
                  </a:cubicBezTo>
                  <a:close/>
                  <a:moveTo>
                    <a:pt x="5324" y="7081"/>
                  </a:moveTo>
                  <a:cubicBezTo>
                    <a:pt x="5735" y="7081"/>
                    <a:pt x="5718" y="7556"/>
                    <a:pt x="5749" y="7879"/>
                  </a:cubicBezTo>
                  <a:cubicBezTo>
                    <a:pt x="5786" y="8268"/>
                    <a:pt x="5909" y="8809"/>
                    <a:pt x="5323" y="8819"/>
                  </a:cubicBezTo>
                  <a:cubicBezTo>
                    <a:pt x="5319" y="8819"/>
                    <a:pt x="5314" y="8819"/>
                    <a:pt x="5310" y="8819"/>
                  </a:cubicBezTo>
                  <a:cubicBezTo>
                    <a:pt x="4787" y="8819"/>
                    <a:pt x="4881" y="8298"/>
                    <a:pt x="4736" y="7837"/>
                  </a:cubicBezTo>
                  <a:cubicBezTo>
                    <a:pt x="4919" y="7572"/>
                    <a:pt x="5098" y="7090"/>
                    <a:pt x="5295" y="7082"/>
                  </a:cubicBezTo>
                  <a:cubicBezTo>
                    <a:pt x="5305" y="7081"/>
                    <a:pt x="5314" y="7081"/>
                    <a:pt x="5324" y="7081"/>
                  </a:cubicBezTo>
                  <a:close/>
                  <a:moveTo>
                    <a:pt x="6174" y="1"/>
                  </a:moveTo>
                  <a:cubicBezTo>
                    <a:pt x="5159" y="666"/>
                    <a:pt x="4144" y="956"/>
                    <a:pt x="3112" y="956"/>
                  </a:cubicBezTo>
                  <a:cubicBezTo>
                    <a:pt x="2099" y="956"/>
                    <a:pt x="1070" y="677"/>
                    <a:pt x="10" y="202"/>
                  </a:cubicBezTo>
                  <a:cubicBezTo>
                    <a:pt x="10" y="1861"/>
                    <a:pt x="0" y="3451"/>
                    <a:pt x="10" y="5042"/>
                  </a:cubicBezTo>
                  <a:cubicBezTo>
                    <a:pt x="19" y="6160"/>
                    <a:pt x="624" y="7027"/>
                    <a:pt x="1403" y="7687"/>
                  </a:cubicBezTo>
                  <a:cubicBezTo>
                    <a:pt x="2839" y="8906"/>
                    <a:pt x="4535" y="9526"/>
                    <a:pt x="6415" y="9526"/>
                  </a:cubicBezTo>
                  <a:cubicBezTo>
                    <a:pt x="6521" y="9526"/>
                    <a:pt x="6627" y="9524"/>
                    <a:pt x="6734" y="9520"/>
                  </a:cubicBezTo>
                  <a:cubicBezTo>
                    <a:pt x="6881" y="9514"/>
                    <a:pt x="7064" y="9410"/>
                    <a:pt x="7169" y="9295"/>
                  </a:cubicBezTo>
                  <a:cubicBezTo>
                    <a:pt x="7545" y="8870"/>
                    <a:pt x="7898" y="8424"/>
                    <a:pt x="8246" y="7980"/>
                  </a:cubicBezTo>
                  <a:cubicBezTo>
                    <a:pt x="8357" y="7843"/>
                    <a:pt x="8494" y="7677"/>
                    <a:pt x="8503" y="7517"/>
                  </a:cubicBezTo>
                  <a:cubicBezTo>
                    <a:pt x="8572" y="6293"/>
                    <a:pt x="8787" y="5079"/>
                    <a:pt x="8096" y="3897"/>
                  </a:cubicBezTo>
                  <a:cubicBezTo>
                    <a:pt x="7371" y="2655"/>
                    <a:pt x="6812" y="1316"/>
                    <a:pt x="6174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6623081" y="2036634"/>
              <a:ext cx="216517" cy="180866"/>
            </a:xfrm>
            <a:custGeom>
              <a:avLst/>
              <a:gdLst/>
              <a:ahLst/>
              <a:cxnLst/>
              <a:rect l="l" t="t" r="r" b="b"/>
              <a:pathLst>
                <a:path w="5387" h="4500" extrusionOk="0">
                  <a:moveTo>
                    <a:pt x="1" y="1"/>
                  </a:moveTo>
                  <a:cubicBezTo>
                    <a:pt x="110" y="377"/>
                    <a:pt x="157" y="707"/>
                    <a:pt x="298" y="991"/>
                  </a:cubicBezTo>
                  <a:cubicBezTo>
                    <a:pt x="844" y="2086"/>
                    <a:pt x="1421" y="3163"/>
                    <a:pt x="2004" y="4240"/>
                  </a:cubicBezTo>
                  <a:cubicBezTo>
                    <a:pt x="2063" y="4353"/>
                    <a:pt x="2228" y="4500"/>
                    <a:pt x="2320" y="4500"/>
                  </a:cubicBezTo>
                  <a:cubicBezTo>
                    <a:pt x="2327" y="4500"/>
                    <a:pt x="2333" y="4499"/>
                    <a:pt x="2338" y="4498"/>
                  </a:cubicBezTo>
                  <a:cubicBezTo>
                    <a:pt x="3337" y="4258"/>
                    <a:pt x="4332" y="3983"/>
                    <a:pt x="5386" y="3705"/>
                  </a:cubicBezTo>
                  <a:cubicBezTo>
                    <a:pt x="4019" y="1751"/>
                    <a:pt x="2288" y="495"/>
                    <a:pt x="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6109978" y="2033660"/>
              <a:ext cx="218366" cy="276967"/>
            </a:xfrm>
            <a:custGeom>
              <a:avLst/>
              <a:gdLst/>
              <a:ahLst/>
              <a:cxnLst/>
              <a:rect l="l" t="t" r="r" b="b"/>
              <a:pathLst>
                <a:path w="5433" h="6891" extrusionOk="0">
                  <a:moveTo>
                    <a:pt x="3671" y="1"/>
                  </a:moveTo>
                  <a:cubicBezTo>
                    <a:pt x="3356" y="1"/>
                    <a:pt x="2952" y="255"/>
                    <a:pt x="2678" y="478"/>
                  </a:cubicBezTo>
                  <a:cubicBezTo>
                    <a:pt x="1385" y="1537"/>
                    <a:pt x="836" y="3049"/>
                    <a:pt x="382" y="4580"/>
                  </a:cubicBezTo>
                  <a:cubicBezTo>
                    <a:pt x="162" y="5318"/>
                    <a:pt x="120" y="6111"/>
                    <a:pt x="1" y="6890"/>
                  </a:cubicBezTo>
                  <a:cubicBezTo>
                    <a:pt x="1826" y="6688"/>
                    <a:pt x="3545" y="6500"/>
                    <a:pt x="5424" y="6295"/>
                  </a:cubicBezTo>
                  <a:cubicBezTo>
                    <a:pt x="5424" y="4924"/>
                    <a:pt x="5432" y="3572"/>
                    <a:pt x="5419" y="2216"/>
                  </a:cubicBezTo>
                  <a:cubicBezTo>
                    <a:pt x="5415" y="1890"/>
                    <a:pt x="5350" y="1564"/>
                    <a:pt x="5300" y="1238"/>
                  </a:cubicBezTo>
                  <a:cubicBezTo>
                    <a:pt x="5158" y="377"/>
                    <a:pt x="4433" y="144"/>
                    <a:pt x="3768" y="10"/>
                  </a:cubicBezTo>
                  <a:cubicBezTo>
                    <a:pt x="3737" y="4"/>
                    <a:pt x="3705" y="1"/>
                    <a:pt x="367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4880114" y="2466175"/>
              <a:ext cx="291476" cy="125561"/>
            </a:xfrm>
            <a:custGeom>
              <a:avLst/>
              <a:gdLst/>
              <a:ahLst/>
              <a:cxnLst/>
              <a:rect l="l" t="t" r="r" b="b"/>
              <a:pathLst>
                <a:path w="7252" h="3124" extrusionOk="0">
                  <a:moveTo>
                    <a:pt x="4849" y="1"/>
                  </a:moveTo>
                  <a:cubicBezTo>
                    <a:pt x="4766" y="1"/>
                    <a:pt x="4675" y="16"/>
                    <a:pt x="4575" y="44"/>
                  </a:cubicBezTo>
                  <a:cubicBezTo>
                    <a:pt x="3430" y="351"/>
                    <a:pt x="2274" y="644"/>
                    <a:pt x="1128" y="951"/>
                  </a:cubicBezTo>
                  <a:cubicBezTo>
                    <a:pt x="767" y="1047"/>
                    <a:pt x="413" y="1176"/>
                    <a:pt x="1" y="1304"/>
                  </a:cubicBezTo>
                  <a:cubicBezTo>
                    <a:pt x="2485" y="1927"/>
                    <a:pt x="4869" y="2528"/>
                    <a:pt x="7252" y="3124"/>
                  </a:cubicBezTo>
                  <a:cubicBezTo>
                    <a:pt x="6688" y="2147"/>
                    <a:pt x="6001" y="1272"/>
                    <a:pt x="5386" y="351"/>
                  </a:cubicBezTo>
                  <a:cubicBezTo>
                    <a:pt x="5219" y="98"/>
                    <a:pt x="5057" y="1"/>
                    <a:pt x="4849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4795749" y="2546601"/>
              <a:ext cx="384321" cy="243968"/>
            </a:xfrm>
            <a:custGeom>
              <a:avLst/>
              <a:gdLst/>
              <a:ahLst/>
              <a:cxnLst/>
              <a:rect l="l" t="t" r="r" b="b"/>
              <a:pathLst>
                <a:path w="9562" h="6070" extrusionOk="0">
                  <a:moveTo>
                    <a:pt x="1" y="1"/>
                  </a:moveTo>
                  <a:lnTo>
                    <a:pt x="1" y="1"/>
                  </a:lnTo>
                  <a:cubicBezTo>
                    <a:pt x="394" y="1509"/>
                    <a:pt x="3144" y="4955"/>
                    <a:pt x="4785" y="6069"/>
                  </a:cubicBezTo>
                  <a:cubicBezTo>
                    <a:pt x="5409" y="5611"/>
                    <a:pt x="5963" y="5088"/>
                    <a:pt x="6614" y="4749"/>
                  </a:cubicBezTo>
                  <a:cubicBezTo>
                    <a:pt x="7824" y="4121"/>
                    <a:pt x="8617" y="3080"/>
                    <a:pt x="9562" y="2095"/>
                  </a:cubicBezTo>
                  <a:cubicBezTo>
                    <a:pt x="6399" y="1223"/>
                    <a:pt x="3328" y="201"/>
                    <a:pt x="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5019181" y="2641095"/>
              <a:ext cx="412013" cy="267521"/>
            </a:xfrm>
            <a:custGeom>
              <a:avLst/>
              <a:gdLst/>
              <a:ahLst/>
              <a:cxnLst/>
              <a:rect l="l" t="t" r="r" b="b"/>
              <a:pathLst>
                <a:path w="10251" h="6656" extrusionOk="0">
                  <a:moveTo>
                    <a:pt x="5171" y="0"/>
                  </a:moveTo>
                  <a:cubicBezTo>
                    <a:pt x="4987" y="0"/>
                    <a:pt x="4847" y="66"/>
                    <a:pt x="4685" y="248"/>
                  </a:cubicBezTo>
                  <a:cubicBezTo>
                    <a:pt x="3589" y="1453"/>
                    <a:pt x="2545" y="2709"/>
                    <a:pt x="995" y="3401"/>
                  </a:cubicBezTo>
                  <a:cubicBezTo>
                    <a:pt x="615" y="3570"/>
                    <a:pt x="330" y="3955"/>
                    <a:pt x="0" y="4240"/>
                  </a:cubicBezTo>
                  <a:cubicBezTo>
                    <a:pt x="79" y="4341"/>
                    <a:pt x="107" y="4396"/>
                    <a:pt x="147" y="4423"/>
                  </a:cubicBezTo>
                  <a:cubicBezTo>
                    <a:pt x="284" y="4514"/>
                    <a:pt x="427" y="4602"/>
                    <a:pt x="568" y="4685"/>
                  </a:cubicBezTo>
                  <a:cubicBezTo>
                    <a:pt x="2177" y="5615"/>
                    <a:pt x="3874" y="6243"/>
                    <a:pt x="5639" y="6655"/>
                  </a:cubicBezTo>
                  <a:lnTo>
                    <a:pt x="5703" y="6394"/>
                  </a:lnTo>
                  <a:cubicBezTo>
                    <a:pt x="5683" y="6392"/>
                    <a:pt x="5663" y="6383"/>
                    <a:pt x="5648" y="6371"/>
                  </a:cubicBezTo>
                  <a:cubicBezTo>
                    <a:pt x="5547" y="6284"/>
                    <a:pt x="5502" y="6018"/>
                    <a:pt x="5566" y="5894"/>
                  </a:cubicBezTo>
                  <a:cubicBezTo>
                    <a:pt x="5681" y="5656"/>
                    <a:pt x="5881" y="5454"/>
                    <a:pt x="6066" y="5257"/>
                  </a:cubicBezTo>
                  <a:cubicBezTo>
                    <a:pt x="7422" y="3822"/>
                    <a:pt x="8779" y="2398"/>
                    <a:pt x="10250" y="852"/>
                  </a:cubicBezTo>
                  <a:cubicBezTo>
                    <a:pt x="8523" y="559"/>
                    <a:pt x="6950" y="307"/>
                    <a:pt x="5387" y="23"/>
                  </a:cubicBezTo>
                  <a:cubicBezTo>
                    <a:pt x="5307" y="9"/>
                    <a:pt x="5236" y="0"/>
                    <a:pt x="51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5119061" y="2450138"/>
              <a:ext cx="315592" cy="192241"/>
            </a:xfrm>
            <a:custGeom>
              <a:avLst/>
              <a:gdLst/>
              <a:ahLst/>
              <a:cxnLst/>
              <a:rect l="l" t="t" r="r" b="b"/>
              <a:pathLst>
                <a:path w="7852" h="4783" extrusionOk="0">
                  <a:moveTo>
                    <a:pt x="2154" y="0"/>
                  </a:moveTo>
                  <a:cubicBezTo>
                    <a:pt x="1446" y="0"/>
                    <a:pt x="728" y="60"/>
                    <a:pt x="1" y="200"/>
                  </a:cubicBezTo>
                  <a:cubicBezTo>
                    <a:pt x="37" y="297"/>
                    <a:pt x="51" y="352"/>
                    <a:pt x="83" y="392"/>
                  </a:cubicBezTo>
                  <a:cubicBezTo>
                    <a:pt x="853" y="1478"/>
                    <a:pt x="1618" y="2569"/>
                    <a:pt x="2407" y="3642"/>
                  </a:cubicBezTo>
                  <a:cubicBezTo>
                    <a:pt x="2508" y="3784"/>
                    <a:pt x="2719" y="3889"/>
                    <a:pt x="2893" y="3926"/>
                  </a:cubicBezTo>
                  <a:cubicBezTo>
                    <a:pt x="3901" y="4118"/>
                    <a:pt x="4910" y="4288"/>
                    <a:pt x="5918" y="4458"/>
                  </a:cubicBezTo>
                  <a:cubicBezTo>
                    <a:pt x="6551" y="4568"/>
                    <a:pt x="7187" y="4669"/>
                    <a:pt x="7852" y="4783"/>
                  </a:cubicBezTo>
                  <a:cubicBezTo>
                    <a:pt x="7298" y="3353"/>
                    <a:pt x="6770" y="2001"/>
                    <a:pt x="6211" y="552"/>
                  </a:cubicBezTo>
                  <a:cubicBezTo>
                    <a:pt x="4916" y="236"/>
                    <a:pt x="3557" y="0"/>
                    <a:pt x="215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5402622" y="2482453"/>
              <a:ext cx="224033" cy="197707"/>
            </a:xfrm>
            <a:custGeom>
              <a:avLst/>
              <a:gdLst/>
              <a:ahLst/>
              <a:cxnLst/>
              <a:rect l="l" t="t" r="r" b="b"/>
              <a:pathLst>
                <a:path w="5574" h="4919" extrusionOk="0">
                  <a:moveTo>
                    <a:pt x="0" y="1"/>
                  </a:moveTo>
                  <a:cubicBezTo>
                    <a:pt x="614" y="1389"/>
                    <a:pt x="1177" y="2677"/>
                    <a:pt x="1755" y="3961"/>
                  </a:cubicBezTo>
                  <a:cubicBezTo>
                    <a:pt x="1806" y="4075"/>
                    <a:pt x="1938" y="4218"/>
                    <a:pt x="2053" y="4231"/>
                  </a:cubicBezTo>
                  <a:cubicBezTo>
                    <a:pt x="3112" y="4387"/>
                    <a:pt x="4102" y="4919"/>
                    <a:pt x="5190" y="4919"/>
                  </a:cubicBezTo>
                  <a:cubicBezTo>
                    <a:pt x="5316" y="4919"/>
                    <a:pt x="5444" y="4911"/>
                    <a:pt x="5573" y="4896"/>
                  </a:cubicBezTo>
                  <a:lnTo>
                    <a:pt x="5532" y="4511"/>
                  </a:lnTo>
                  <a:cubicBezTo>
                    <a:pt x="5372" y="4452"/>
                    <a:pt x="5193" y="4410"/>
                    <a:pt x="5093" y="4295"/>
                  </a:cubicBezTo>
                  <a:cubicBezTo>
                    <a:pt x="4900" y="4073"/>
                    <a:pt x="4749" y="3821"/>
                    <a:pt x="4644" y="3547"/>
                  </a:cubicBezTo>
                  <a:cubicBezTo>
                    <a:pt x="4424" y="2970"/>
                    <a:pt x="4267" y="2365"/>
                    <a:pt x="4035" y="1792"/>
                  </a:cubicBezTo>
                  <a:cubicBezTo>
                    <a:pt x="3947" y="1572"/>
                    <a:pt x="3750" y="1325"/>
                    <a:pt x="3539" y="1238"/>
                  </a:cubicBezTo>
                  <a:cubicBezTo>
                    <a:pt x="2594" y="853"/>
                    <a:pt x="1623" y="513"/>
                    <a:pt x="660" y="165"/>
                  </a:cubicBezTo>
                  <a:cubicBezTo>
                    <a:pt x="472" y="96"/>
                    <a:pt x="266" y="6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5245869" y="2684543"/>
              <a:ext cx="355905" cy="249676"/>
            </a:xfrm>
            <a:custGeom>
              <a:avLst/>
              <a:gdLst/>
              <a:ahLst/>
              <a:cxnLst/>
              <a:rect l="l" t="t" r="r" b="b"/>
              <a:pathLst>
                <a:path w="8855" h="6212" extrusionOk="0">
                  <a:moveTo>
                    <a:pt x="5628" y="0"/>
                  </a:moveTo>
                  <a:cubicBezTo>
                    <a:pt x="5537" y="0"/>
                    <a:pt x="5412" y="57"/>
                    <a:pt x="5354" y="124"/>
                  </a:cubicBezTo>
                  <a:cubicBezTo>
                    <a:pt x="4708" y="848"/>
                    <a:pt x="4020" y="1545"/>
                    <a:pt x="3456" y="2329"/>
                  </a:cubicBezTo>
                  <a:cubicBezTo>
                    <a:pt x="2630" y="3480"/>
                    <a:pt x="1622" y="4420"/>
                    <a:pt x="481" y="5226"/>
                  </a:cubicBezTo>
                  <a:cubicBezTo>
                    <a:pt x="397" y="5280"/>
                    <a:pt x="251" y="5323"/>
                    <a:pt x="142" y="5323"/>
                  </a:cubicBezTo>
                  <a:cubicBezTo>
                    <a:pt x="113" y="5323"/>
                    <a:pt x="86" y="5320"/>
                    <a:pt x="64" y="5313"/>
                  </a:cubicBezTo>
                  <a:lnTo>
                    <a:pt x="0" y="5574"/>
                  </a:lnTo>
                  <a:cubicBezTo>
                    <a:pt x="894" y="5789"/>
                    <a:pt x="1805" y="5946"/>
                    <a:pt x="2731" y="6056"/>
                  </a:cubicBezTo>
                  <a:cubicBezTo>
                    <a:pt x="3558" y="6157"/>
                    <a:pt x="4392" y="6210"/>
                    <a:pt x="5225" y="6212"/>
                  </a:cubicBezTo>
                  <a:lnTo>
                    <a:pt x="5230" y="5882"/>
                  </a:lnTo>
                  <a:cubicBezTo>
                    <a:pt x="5215" y="5712"/>
                    <a:pt x="5165" y="5533"/>
                    <a:pt x="5198" y="5373"/>
                  </a:cubicBezTo>
                  <a:cubicBezTo>
                    <a:pt x="5233" y="5217"/>
                    <a:pt x="5344" y="5074"/>
                    <a:pt x="5445" y="4946"/>
                  </a:cubicBezTo>
                  <a:cubicBezTo>
                    <a:pt x="5802" y="4483"/>
                    <a:pt x="6169" y="4025"/>
                    <a:pt x="6539" y="3572"/>
                  </a:cubicBezTo>
                  <a:cubicBezTo>
                    <a:pt x="7286" y="2659"/>
                    <a:pt x="8039" y="1747"/>
                    <a:pt x="8855" y="753"/>
                  </a:cubicBezTo>
                  <a:cubicBezTo>
                    <a:pt x="7700" y="478"/>
                    <a:pt x="6686" y="230"/>
                    <a:pt x="5670" y="5"/>
                  </a:cubicBezTo>
                  <a:cubicBezTo>
                    <a:pt x="5657" y="2"/>
                    <a:pt x="5643" y="0"/>
                    <a:pt x="562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5455837" y="2726102"/>
              <a:ext cx="436450" cy="208117"/>
            </a:xfrm>
            <a:custGeom>
              <a:avLst/>
              <a:gdLst/>
              <a:ahLst/>
              <a:cxnLst/>
              <a:rect l="l" t="t" r="r" b="b"/>
              <a:pathLst>
                <a:path w="10859" h="5178" extrusionOk="0">
                  <a:moveTo>
                    <a:pt x="4606" y="1"/>
                  </a:moveTo>
                  <a:cubicBezTo>
                    <a:pt x="4478" y="1"/>
                    <a:pt x="4306" y="78"/>
                    <a:pt x="4235" y="172"/>
                  </a:cubicBezTo>
                  <a:cubicBezTo>
                    <a:pt x="3112" y="1570"/>
                    <a:pt x="2007" y="2986"/>
                    <a:pt x="894" y="4394"/>
                  </a:cubicBezTo>
                  <a:cubicBezTo>
                    <a:pt x="793" y="4523"/>
                    <a:pt x="692" y="4678"/>
                    <a:pt x="550" y="4742"/>
                  </a:cubicBezTo>
                  <a:cubicBezTo>
                    <a:pt x="390" y="4820"/>
                    <a:pt x="188" y="4816"/>
                    <a:pt x="5" y="4848"/>
                  </a:cubicBezTo>
                  <a:lnTo>
                    <a:pt x="0" y="5178"/>
                  </a:lnTo>
                  <a:cubicBezTo>
                    <a:pt x="3351" y="5178"/>
                    <a:pt x="6536" y="4362"/>
                    <a:pt x="9603" y="2839"/>
                  </a:cubicBezTo>
                  <a:cubicBezTo>
                    <a:pt x="10024" y="2633"/>
                    <a:pt x="10364" y="2254"/>
                    <a:pt x="10859" y="1859"/>
                  </a:cubicBezTo>
                  <a:cubicBezTo>
                    <a:pt x="10455" y="1625"/>
                    <a:pt x="10213" y="1415"/>
                    <a:pt x="9937" y="1341"/>
                  </a:cubicBezTo>
                  <a:cubicBezTo>
                    <a:pt x="8187" y="874"/>
                    <a:pt x="6427" y="434"/>
                    <a:pt x="4666" y="7"/>
                  </a:cubicBezTo>
                  <a:cubicBezTo>
                    <a:pt x="4648" y="3"/>
                    <a:pt x="4628" y="1"/>
                    <a:pt x="460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5595267" y="2552108"/>
              <a:ext cx="249877" cy="189950"/>
            </a:xfrm>
            <a:custGeom>
              <a:avLst/>
              <a:gdLst/>
              <a:ahLst/>
              <a:cxnLst/>
              <a:rect l="l" t="t" r="r" b="b"/>
              <a:pathLst>
                <a:path w="6217" h="4726" extrusionOk="0">
                  <a:moveTo>
                    <a:pt x="0" y="1"/>
                  </a:moveTo>
                  <a:lnTo>
                    <a:pt x="0" y="1"/>
                  </a:lnTo>
                  <a:cubicBezTo>
                    <a:pt x="147" y="426"/>
                    <a:pt x="240" y="716"/>
                    <a:pt x="348" y="1000"/>
                  </a:cubicBezTo>
                  <a:cubicBezTo>
                    <a:pt x="523" y="1421"/>
                    <a:pt x="733" y="1829"/>
                    <a:pt x="876" y="2260"/>
                  </a:cubicBezTo>
                  <a:cubicBezTo>
                    <a:pt x="926" y="2416"/>
                    <a:pt x="834" y="2622"/>
                    <a:pt x="807" y="2805"/>
                  </a:cubicBezTo>
                  <a:lnTo>
                    <a:pt x="739" y="2778"/>
                  </a:lnTo>
                  <a:lnTo>
                    <a:pt x="739" y="2778"/>
                  </a:lnTo>
                  <a:lnTo>
                    <a:pt x="779" y="3163"/>
                  </a:lnTo>
                  <a:cubicBezTo>
                    <a:pt x="793" y="3163"/>
                    <a:pt x="802" y="3158"/>
                    <a:pt x="817" y="3158"/>
                  </a:cubicBezTo>
                  <a:cubicBezTo>
                    <a:pt x="822" y="3158"/>
                    <a:pt x="828" y="3157"/>
                    <a:pt x="833" y="3157"/>
                  </a:cubicBezTo>
                  <a:cubicBezTo>
                    <a:pt x="893" y="3157"/>
                    <a:pt x="959" y="3197"/>
                    <a:pt x="1013" y="3227"/>
                  </a:cubicBezTo>
                  <a:cubicBezTo>
                    <a:pt x="1279" y="3360"/>
                    <a:pt x="1522" y="3552"/>
                    <a:pt x="1801" y="3626"/>
                  </a:cubicBezTo>
                  <a:cubicBezTo>
                    <a:pt x="3269" y="4011"/>
                    <a:pt x="4745" y="4364"/>
                    <a:pt x="6216" y="4726"/>
                  </a:cubicBezTo>
                  <a:cubicBezTo>
                    <a:pt x="4699" y="2540"/>
                    <a:pt x="2573" y="111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4752300" y="853075"/>
              <a:ext cx="3477736" cy="3727292"/>
            </a:xfrm>
            <a:custGeom>
              <a:avLst/>
              <a:gdLst/>
              <a:ahLst/>
              <a:cxnLst/>
              <a:rect l="l" t="t" r="r" b="b"/>
              <a:pathLst>
                <a:path w="86527" h="92736" extrusionOk="0">
                  <a:moveTo>
                    <a:pt x="47022" y="852"/>
                  </a:moveTo>
                  <a:cubicBezTo>
                    <a:pt x="47328" y="852"/>
                    <a:pt x="47635" y="1010"/>
                    <a:pt x="48035" y="1314"/>
                  </a:cubicBezTo>
                  <a:cubicBezTo>
                    <a:pt x="48821" y="1910"/>
                    <a:pt x="49639" y="2419"/>
                    <a:pt x="50600" y="2419"/>
                  </a:cubicBezTo>
                  <a:cubicBezTo>
                    <a:pt x="50799" y="2419"/>
                    <a:pt x="51004" y="2397"/>
                    <a:pt x="51216" y="2350"/>
                  </a:cubicBezTo>
                  <a:cubicBezTo>
                    <a:pt x="52284" y="2116"/>
                    <a:pt x="53328" y="1777"/>
                    <a:pt x="54384" y="1474"/>
                  </a:cubicBezTo>
                  <a:cubicBezTo>
                    <a:pt x="54649" y="1396"/>
                    <a:pt x="54901" y="1281"/>
                    <a:pt x="55162" y="1209"/>
                  </a:cubicBezTo>
                  <a:cubicBezTo>
                    <a:pt x="55236" y="1187"/>
                    <a:pt x="55306" y="1178"/>
                    <a:pt x="55372" y="1178"/>
                  </a:cubicBezTo>
                  <a:cubicBezTo>
                    <a:pt x="55674" y="1178"/>
                    <a:pt x="55889" y="1385"/>
                    <a:pt x="56006" y="1649"/>
                  </a:cubicBezTo>
                  <a:cubicBezTo>
                    <a:pt x="56079" y="1818"/>
                    <a:pt x="55997" y="2130"/>
                    <a:pt x="55877" y="2299"/>
                  </a:cubicBezTo>
                  <a:cubicBezTo>
                    <a:pt x="55151" y="3375"/>
                    <a:pt x="54088" y="3674"/>
                    <a:pt x="52950" y="3674"/>
                  </a:cubicBezTo>
                  <a:cubicBezTo>
                    <a:pt x="52760" y="3674"/>
                    <a:pt x="52568" y="3666"/>
                    <a:pt x="52375" y="3652"/>
                  </a:cubicBezTo>
                  <a:cubicBezTo>
                    <a:pt x="51230" y="3569"/>
                    <a:pt x="50103" y="3285"/>
                    <a:pt x="48957" y="3138"/>
                  </a:cubicBezTo>
                  <a:cubicBezTo>
                    <a:pt x="48747" y="3111"/>
                    <a:pt x="48541" y="3096"/>
                    <a:pt x="48341" y="3096"/>
                  </a:cubicBezTo>
                  <a:cubicBezTo>
                    <a:pt x="47412" y="3096"/>
                    <a:pt x="46587" y="3410"/>
                    <a:pt x="45890" y="4202"/>
                  </a:cubicBezTo>
                  <a:cubicBezTo>
                    <a:pt x="45258" y="4926"/>
                    <a:pt x="44607" y="5732"/>
                    <a:pt x="43617" y="5957"/>
                  </a:cubicBezTo>
                  <a:cubicBezTo>
                    <a:pt x="42755" y="6149"/>
                    <a:pt x="41852" y="6159"/>
                    <a:pt x="40963" y="6237"/>
                  </a:cubicBezTo>
                  <a:cubicBezTo>
                    <a:pt x="40909" y="6242"/>
                    <a:pt x="40854" y="6244"/>
                    <a:pt x="40799" y="6244"/>
                  </a:cubicBezTo>
                  <a:cubicBezTo>
                    <a:pt x="40618" y="6244"/>
                    <a:pt x="40435" y="6221"/>
                    <a:pt x="40252" y="6218"/>
                  </a:cubicBezTo>
                  <a:cubicBezTo>
                    <a:pt x="40242" y="6218"/>
                    <a:pt x="40232" y="6218"/>
                    <a:pt x="40222" y="6218"/>
                  </a:cubicBezTo>
                  <a:cubicBezTo>
                    <a:pt x="39349" y="6218"/>
                    <a:pt x="38741" y="6600"/>
                    <a:pt x="38460" y="7461"/>
                  </a:cubicBezTo>
                  <a:cubicBezTo>
                    <a:pt x="38364" y="7754"/>
                    <a:pt x="38212" y="8042"/>
                    <a:pt x="38163" y="8345"/>
                  </a:cubicBezTo>
                  <a:cubicBezTo>
                    <a:pt x="37974" y="9523"/>
                    <a:pt x="37164" y="10118"/>
                    <a:pt x="36159" y="10545"/>
                  </a:cubicBezTo>
                  <a:cubicBezTo>
                    <a:pt x="35655" y="10760"/>
                    <a:pt x="35132" y="10939"/>
                    <a:pt x="34629" y="11155"/>
                  </a:cubicBezTo>
                  <a:cubicBezTo>
                    <a:pt x="33785" y="11517"/>
                    <a:pt x="33144" y="12081"/>
                    <a:pt x="32896" y="13016"/>
                  </a:cubicBezTo>
                  <a:cubicBezTo>
                    <a:pt x="31667" y="11338"/>
                    <a:pt x="32891" y="9280"/>
                    <a:pt x="34669" y="8904"/>
                  </a:cubicBezTo>
                  <a:cubicBezTo>
                    <a:pt x="36045" y="8616"/>
                    <a:pt x="36224" y="8505"/>
                    <a:pt x="36466" y="7112"/>
                  </a:cubicBezTo>
                  <a:cubicBezTo>
                    <a:pt x="36755" y="5436"/>
                    <a:pt x="37453" y="4643"/>
                    <a:pt x="39283" y="4643"/>
                  </a:cubicBezTo>
                  <a:cubicBezTo>
                    <a:pt x="39435" y="4643"/>
                    <a:pt x="39594" y="4649"/>
                    <a:pt x="39762" y="4660"/>
                  </a:cubicBezTo>
                  <a:cubicBezTo>
                    <a:pt x="40446" y="4706"/>
                    <a:pt x="40933" y="4744"/>
                    <a:pt x="41313" y="4744"/>
                  </a:cubicBezTo>
                  <a:cubicBezTo>
                    <a:pt x="42393" y="4744"/>
                    <a:pt x="42621" y="4437"/>
                    <a:pt x="44112" y="3143"/>
                  </a:cubicBezTo>
                  <a:cubicBezTo>
                    <a:pt x="44790" y="2560"/>
                    <a:pt x="45363" y="1855"/>
                    <a:pt x="46060" y="1296"/>
                  </a:cubicBezTo>
                  <a:cubicBezTo>
                    <a:pt x="46435" y="997"/>
                    <a:pt x="46728" y="852"/>
                    <a:pt x="47022" y="852"/>
                  </a:cubicBezTo>
                  <a:close/>
                  <a:moveTo>
                    <a:pt x="56570" y="2886"/>
                  </a:moveTo>
                  <a:cubicBezTo>
                    <a:pt x="56684" y="3536"/>
                    <a:pt x="56817" y="4289"/>
                    <a:pt x="56927" y="4912"/>
                  </a:cubicBezTo>
                  <a:cubicBezTo>
                    <a:pt x="56528" y="5261"/>
                    <a:pt x="56208" y="5499"/>
                    <a:pt x="55941" y="5783"/>
                  </a:cubicBezTo>
                  <a:cubicBezTo>
                    <a:pt x="55025" y="6772"/>
                    <a:pt x="54130" y="7252"/>
                    <a:pt x="53155" y="7252"/>
                  </a:cubicBezTo>
                  <a:cubicBezTo>
                    <a:pt x="52653" y="7252"/>
                    <a:pt x="52129" y="7125"/>
                    <a:pt x="51569" y="6874"/>
                  </a:cubicBezTo>
                  <a:cubicBezTo>
                    <a:pt x="51266" y="6740"/>
                    <a:pt x="50945" y="6662"/>
                    <a:pt x="50625" y="6576"/>
                  </a:cubicBezTo>
                  <a:cubicBezTo>
                    <a:pt x="50363" y="6506"/>
                    <a:pt x="50114" y="6470"/>
                    <a:pt x="49877" y="6470"/>
                  </a:cubicBezTo>
                  <a:cubicBezTo>
                    <a:pt x="49210" y="6470"/>
                    <a:pt x="48641" y="6757"/>
                    <a:pt x="48154" y="7396"/>
                  </a:cubicBezTo>
                  <a:cubicBezTo>
                    <a:pt x="47323" y="8480"/>
                    <a:pt x="46312" y="9131"/>
                    <a:pt x="45048" y="9131"/>
                  </a:cubicBezTo>
                  <a:cubicBezTo>
                    <a:pt x="44708" y="9131"/>
                    <a:pt x="44351" y="9084"/>
                    <a:pt x="43974" y="8986"/>
                  </a:cubicBezTo>
                  <a:cubicBezTo>
                    <a:pt x="43520" y="8872"/>
                    <a:pt x="43029" y="8895"/>
                    <a:pt x="42553" y="8890"/>
                  </a:cubicBezTo>
                  <a:cubicBezTo>
                    <a:pt x="42548" y="8890"/>
                    <a:pt x="42543" y="8890"/>
                    <a:pt x="42539" y="8890"/>
                  </a:cubicBezTo>
                  <a:cubicBezTo>
                    <a:pt x="41711" y="8890"/>
                    <a:pt x="41043" y="9257"/>
                    <a:pt x="40614" y="9949"/>
                  </a:cubicBezTo>
                  <a:cubicBezTo>
                    <a:pt x="40202" y="10617"/>
                    <a:pt x="39840" y="11316"/>
                    <a:pt x="39533" y="12039"/>
                  </a:cubicBezTo>
                  <a:cubicBezTo>
                    <a:pt x="39129" y="12988"/>
                    <a:pt x="38492" y="13570"/>
                    <a:pt x="37447" y="13671"/>
                  </a:cubicBezTo>
                  <a:cubicBezTo>
                    <a:pt x="35940" y="13822"/>
                    <a:pt x="35119" y="14761"/>
                    <a:pt x="34610" y="16201"/>
                  </a:cubicBezTo>
                  <a:cubicBezTo>
                    <a:pt x="34261" y="15665"/>
                    <a:pt x="33913" y="15234"/>
                    <a:pt x="33675" y="14748"/>
                  </a:cubicBezTo>
                  <a:cubicBezTo>
                    <a:pt x="33281" y="13941"/>
                    <a:pt x="33803" y="12502"/>
                    <a:pt x="34615" y="12075"/>
                  </a:cubicBezTo>
                  <a:cubicBezTo>
                    <a:pt x="35000" y="11874"/>
                    <a:pt x="35421" y="11732"/>
                    <a:pt x="35829" y="11567"/>
                  </a:cubicBezTo>
                  <a:cubicBezTo>
                    <a:pt x="36136" y="11443"/>
                    <a:pt x="36453" y="11347"/>
                    <a:pt x="36750" y="11204"/>
                  </a:cubicBezTo>
                  <a:cubicBezTo>
                    <a:pt x="37810" y="10691"/>
                    <a:pt x="38588" y="9977"/>
                    <a:pt x="38900" y="8743"/>
                  </a:cubicBezTo>
                  <a:cubicBezTo>
                    <a:pt x="39275" y="7265"/>
                    <a:pt x="39380" y="7019"/>
                    <a:pt x="40457" y="7019"/>
                  </a:cubicBezTo>
                  <a:cubicBezTo>
                    <a:pt x="40685" y="7019"/>
                    <a:pt x="40956" y="7030"/>
                    <a:pt x="41283" y="7043"/>
                  </a:cubicBezTo>
                  <a:cubicBezTo>
                    <a:pt x="41544" y="7054"/>
                    <a:pt x="41805" y="7064"/>
                    <a:pt x="42065" y="7064"/>
                  </a:cubicBezTo>
                  <a:cubicBezTo>
                    <a:pt x="42858" y="7064"/>
                    <a:pt x="43638" y="6972"/>
                    <a:pt x="44331" y="6544"/>
                  </a:cubicBezTo>
                  <a:cubicBezTo>
                    <a:pt x="45038" y="6104"/>
                    <a:pt x="45757" y="5595"/>
                    <a:pt x="46275" y="4958"/>
                  </a:cubicBezTo>
                  <a:cubicBezTo>
                    <a:pt x="46912" y="4170"/>
                    <a:pt x="47658" y="3919"/>
                    <a:pt x="48485" y="3919"/>
                  </a:cubicBezTo>
                  <a:cubicBezTo>
                    <a:pt x="48777" y="3919"/>
                    <a:pt x="49080" y="3950"/>
                    <a:pt x="49392" y="4000"/>
                  </a:cubicBezTo>
                  <a:cubicBezTo>
                    <a:pt x="50203" y="4133"/>
                    <a:pt x="51010" y="4316"/>
                    <a:pt x="51826" y="4440"/>
                  </a:cubicBezTo>
                  <a:cubicBezTo>
                    <a:pt x="52159" y="4489"/>
                    <a:pt x="52493" y="4517"/>
                    <a:pt x="52824" y="4517"/>
                  </a:cubicBezTo>
                  <a:cubicBezTo>
                    <a:pt x="53518" y="4517"/>
                    <a:pt x="54201" y="4394"/>
                    <a:pt x="54837" y="4087"/>
                  </a:cubicBezTo>
                  <a:cubicBezTo>
                    <a:pt x="55446" y="3793"/>
                    <a:pt x="55960" y="3317"/>
                    <a:pt x="56570" y="2886"/>
                  </a:cubicBezTo>
                  <a:close/>
                  <a:moveTo>
                    <a:pt x="56757" y="6058"/>
                  </a:moveTo>
                  <a:lnTo>
                    <a:pt x="56757" y="6058"/>
                  </a:lnTo>
                  <a:cubicBezTo>
                    <a:pt x="56923" y="7529"/>
                    <a:pt x="56368" y="8501"/>
                    <a:pt x="54924" y="9165"/>
                  </a:cubicBezTo>
                  <a:cubicBezTo>
                    <a:pt x="52720" y="10179"/>
                    <a:pt x="50409" y="10820"/>
                    <a:pt x="48002" y="11233"/>
                  </a:cubicBezTo>
                  <a:cubicBezTo>
                    <a:pt x="45867" y="11599"/>
                    <a:pt x="43759" y="12181"/>
                    <a:pt x="41664" y="12764"/>
                  </a:cubicBezTo>
                  <a:cubicBezTo>
                    <a:pt x="41077" y="12924"/>
                    <a:pt x="40513" y="13341"/>
                    <a:pt x="40064" y="13772"/>
                  </a:cubicBezTo>
                  <a:cubicBezTo>
                    <a:pt x="39733" y="14088"/>
                    <a:pt x="39550" y="14597"/>
                    <a:pt x="39413" y="15051"/>
                  </a:cubicBezTo>
                  <a:cubicBezTo>
                    <a:pt x="38982" y="16454"/>
                    <a:pt x="39119" y="17887"/>
                    <a:pt x="39180" y="19327"/>
                  </a:cubicBezTo>
                  <a:cubicBezTo>
                    <a:pt x="39211" y="20080"/>
                    <a:pt x="39106" y="20840"/>
                    <a:pt x="39056" y="21738"/>
                  </a:cubicBezTo>
                  <a:cubicBezTo>
                    <a:pt x="38685" y="21545"/>
                    <a:pt x="38456" y="21472"/>
                    <a:pt x="38281" y="21334"/>
                  </a:cubicBezTo>
                  <a:cubicBezTo>
                    <a:pt x="37648" y="20840"/>
                    <a:pt x="36971" y="20377"/>
                    <a:pt x="36434" y="19790"/>
                  </a:cubicBezTo>
                  <a:cubicBezTo>
                    <a:pt x="36039" y="19359"/>
                    <a:pt x="35797" y="18777"/>
                    <a:pt x="35559" y="18232"/>
                  </a:cubicBezTo>
                  <a:cubicBezTo>
                    <a:pt x="35054" y="17077"/>
                    <a:pt x="35219" y="16023"/>
                    <a:pt x="36095" y="15078"/>
                  </a:cubicBezTo>
                  <a:cubicBezTo>
                    <a:pt x="36516" y="14620"/>
                    <a:pt x="37044" y="14477"/>
                    <a:pt x="37612" y="14409"/>
                  </a:cubicBezTo>
                  <a:cubicBezTo>
                    <a:pt x="38323" y="14331"/>
                    <a:pt x="38904" y="14098"/>
                    <a:pt x="39373" y="13694"/>
                  </a:cubicBezTo>
                  <a:cubicBezTo>
                    <a:pt x="39729" y="13382"/>
                    <a:pt x="40019" y="12974"/>
                    <a:pt x="40234" y="12452"/>
                  </a:cubicBezTo>
                  <a:cubicBezTo>
                    <a:pt x="40518" y="11782"/>
                    <a:pt x="40857" y="11127"/>
                    <a:pt x="41220" y="10495"/>
                  </a:cubicBezTo>
                  <a:cubicBezTo>
                    <a:pt x="41532" y="9948"/>
                    <a:pt x="42040" y="9673"/>
                    <a:pt x="42661" y="9673"/>
                  </a:cubicBezTo>
                  <a:cubicBezTo>
                    <a:pt x="42686" y="9673"/>
                    <a:pt x="42711" y="9673"/>
                    <a:pt x="42737" y="9674"/>
                  </a:cubicBezTo>
                  <a:cubicBezTo>
                    <a:pt x="43227" y="9693"/>
                    <a:pt x="43731" y="9711"/>
                    <a:pt x="44207" y="9821"/>
                  </a:cubicBezTo>
                  <a:cubicBezTo>
                    <a:pt x="44544" y="9898"/>
                    <a:pt x="44868" y="9935"/>
                    <a:pt x="45180" y="9935"/>
                  </a:cubicBezTo>
                  <a:cubicBezTo>
                    <a:pt x="46298" y="9935"/>
                    <a:pt x="47263" y="9458"/>
                    <a:pt x="48126" y="8633"/>
                  </a:cubicBezTo>
                  <a:cubicBezTo>
                    <a:pt x="48404" y="8368"/>
                    <a:pt x="48660" y="8084"/>
                    <a:pt x="48896" y="7781"/>
                  </a:cubicBezTo>
                  <a:cubicBezTo>
                    <a:pt x="49153" y="7450"/>
                    <a:pt x="49458" y="7276"/>
                    <a:pt x="49824" y="7276"/>
                  </a:cubicBezTo>
                  <a:cubicBezTo>
                    <a:pt x="49929" y="7276"/>
                    <a:pt x="50038" y="7290"/>
                    <a:pt x="50152" y="7318"/>
                  </a:cubicBezTo>
                  <a:cubicBezTo>
                    <a:pt x="50593" y="7428"/>
                    <a:pt x="51050" y="7516"/>
                    <a:pt x="51464" y="7699"/>
                  </a:cubicBezTo>
                  <a:cubicBezTo>
                    <a:pt x="52038" y="7947"/>
                    <a:pt x="52592" y="8057"/>
                    <a:pt x="53117" y="8057"/>
                  </a:cubicBezTo>
                  <a:cubicBezTo>
                    <a:pt x="54460" y="8057"/>
                    <a:pt x="55618" y="7341"/>
                    <a:pt x="56464" y="6406"/>
                  </a:cubicBezTo>
                  <a:cubicBezTo>
                    <a:pt x="56555" y="6305"/>
                    <a:pt x="56639" y="6195"/>
                    <a:pt x="56757" y="6058"/>
                  </a:cubicBezTo>
                  <a:close/>
                  <a:moveTo>
                    <a:pt x="54599" y="10366"/>
                  </a:moveTo>
                  <a:cubicBezTo>
                    <a:pt x="54685" y="10751"/>
                    <a:pt x="54767" y="11104"/>
                    <a:pt x="54845" y="11456"/>
                  </a:cubicBezTo>
                  <a:cubicBezTo>
                    <a:pt x="55497" y="14496"/>
                    <a:pt x="56170" y="17526"/>
                    <a:pt x="56285" y="20657"/>
                  </a:cubicBezTo>
                  <a:cubicBezTo>
                    <a:pt x="56304" y="21288"/>
                    <a:pt x="56185" y="21830"/>
                    <a:pt x="55970" y="22394"/>
                  </a:cubicBezTo>
                  <a:cubicBezTo>
                    <a:pt x="54998" y="24900"/>
                    <a:pt x="53082" y="26330"/>
                    <a:pt x="50547" y="26890"/>
                  </a:cubicBezTo>
                  <a:cubicBezTo>
                    <a:pt x="49076" y="27210"/>
                    <a:pt x="47541" y="27265"/>
                    <a:pt x="46032" y="27370"/>
                  </a:cubicBezTo>
                  <a:cubicBezTo>
                    <a:pt x="46015" y="27372"/>
                    <a:pt x="45997" y="27372"/>
                    <a:pt x="45979" y="27372"/>
                  </a:cubicBezTo>
                  <a:cubicBezTo>
                    <a:pt x="45633" y="27372"/>
                    <a:pt x="45271" y="27129"/>
                    <a:pt x="44823" y="26976"/>
                  </a:cubicBezTo>
                  <a:lnTo>
                    <a:pt x="44823" y="26976"/>
                  </a:lnTo>
                  <a:cubicBezTo>
                    <a:pt x="45074" y="27980"/>
                    <a:pt x="45322" y="28975"/>
                    <a:pt x="45574" y="29993"/>
                  </a:cubicBezTo>
                  <a:cubicBezTo>
                    <a:pt x="44782" y="30595"/>
                    <a:pt x="43935" y="30820"/>
                    <a:pt x="43059" y="30820"/>
                  </a:cubicBezTo>
                  <a:cubicBezTo>
                    <a:pt x="42543" y="30820"/>
                    <a:pt x="42016" y="30741"/>
                    <a:pt x="41485" y="30616"/>
                  </a:cubicBezTo>
                  <a:cubicBezTo>
                    <a:pt x="40656" y="30424"/>
                    <a:pt x="39886" y="30079"/>
                    <a:pt x="39345" y="29370"/>
                  </a:cubicBezTo>
                  <a:cubicBezTo>
                    <a:pt x="39303" y="29309"/>
                    <a:pt x="39244" y="29250"/>
                    <a:pt x="39181" y="29223"/>
                  </a:cubicBezTo>
                  <a:cubicBezTo>
                    <a:pt x="38442" y="28929"/>
                    <a:pt x="38396" y="28384"/>
                    <a:pt x="38525" y="27683"/>
                  </a:cubicBezTo>
                  <a:cubicBezTo>
                    <a:pt x="38649" y="27005"/>
                    <a:pt x="38667" y="26299"/>
                    <a:pt x="38644" y="25607"/>
                  </a:cubicBezTo>
                  <a:cubicBezTo>
                    <a:pt x="38634" y="25386"/>
                    <a:pt x="38401" y="25052"/>
                    <a:pt x="38195" y="24974"/>
                  </a:cubicBezTo>
                  <a:cubicBezTo>
                    <a:pt x="36733" y="24433"/>
                    <a:pt x="35664" y="23530"/>
                    <a:pt x="35247" y="21976"/>
                  </a:cubicBezTo>
                  <a:cubicBezTo>
                    <a:pt x="35210" y="21833"/>
                    <a:pt x="35124" y="21673"/>
                    <a:pt x="35155" y="21549"/>
                  </a:cubicBezTo>
                  <a:cubicBezTo>
                    <a:pt x="35247" y="21210"/>
                    <a:pt x="35311" y="20779"/>
                    <a:pt x="35550" y="20596"/>
                  </a:cubicBezTo>
                  <a:cubicBezTo>
                    <a:pt x="35578" y="20575"/>
                    <a:pt x="35617" y="20566"/>
                    <a:pt x="35665" y="20566"/>
                  </a:cubicBezTo>
                  <a:cubicBezTo>
                    <a:pt x="35871" y="20566"/>
                    <a:pt x="36228" y="20734"/>
                    <a:pt x="36444" y="20872"/>
                  </a:cubicBezTo>
                  <a:cubicBezTo>
                    <a:pt x="37118" y="21303"/>
                    <a:pt x="37717" y="21852"/>
                    <a:pt x="38414" y="22237"/>
                  </a:cubicBezTo>
                  <a:cubicBezTo>
                    <a:pt x="38685" y="22390"/>
                    <a:pt x="38922" y="22466"/>
                    <a:pt x="39126" y="22466"/>
                  </a:cubicBezTo>
                  <a:cubicBezTo>
                    <a:pt x="39540" y="22466"/>
                    <a:pt x="39814" y="22151"/>
                    <a:pt x="39936" y="21526"/>
                  </a:cubicBezTo>
                  <a:cubicBezTo>
                    <a:pt x="40079" y="20779"/>
                    <a:pt x="40073" y="20001"/>
                    <a:pt x="40106" y="19235"/>
                  </a:cubicBezTo>
                  <a:cubicBezTo>
                    <a:pt x="40161" y="17947"/>
                    <a:pt x="40193" y="16654"/>
                    <a:pt x="40239" y="15362"/>
                  </a:cubicBezTo>
                  <a:cubicBezTo>
                    <a:pt x="40271" y="14491"/>
                    <a:pt x="40931" y="14111"/>
                    <a:pt x="41582" y="13772"/>
                  </a:cubicBezTo>
                  <a:cubicBezTo>
                    <a:pt x="41967" y="13574"/>
                    <a:pt x="42402" y="13459"/>
                    <a:pt x="42829" y="13364"/>
                  </a:cubicBezTo>
                  <a:cubicBezTo>
                    <a:pt x="45147" y="12855"/>
                    <a:pt x="47486" y="12405"/>
                    <a:pt x="49796" y="11846"/>
                  </a:cubicBezTo>
                  <a:cubicBezTo>
                    <a:pt x="51230" y="11498"/>
                    <a:pt x="52628" y="10989"/>
                    <a:pt x="54045" y="10554"/>
                  </a:cubicBezTo>
                  <a:cubicBezTo>
                    <a:pt x="54214" y="10503"/>
                    <a:pt x="54384" y="10440"/>
                    <a:pt x="54599" y="10366"/>
                  </a:cubicBezTo>
                  <a:close/>
                  <a:moveTo>
                    <a:pt x="46546" y="29449"/>
                  </a:moveTo>
                  <a:lnTo>
                    <a:pt x="46546" y="29449"/>
                  </a:lnTo>
                  <a:cubicBezTo>
                    <a:pt x="48833" y="29943"/>
                    <a:pt x="50566" y="31199"/>
                    <a:pt x="51931" y="33152"/>
                  </a:cubicBezTo>
                  <a:cubicBezTo>
                    <a:pt x="50877" y="33430"/>
                    <a:pt x="49882" y="33705"/>
                    <a:pt x="48883" y="33945"/>
                  </a:cubicBezTo>
                  <a:cubicBezTo>
                    <a:pt x="48877" y="33946"/>
                    <a:pt x="48871" y="33947"/>
                    <a:pt x="48865" y="33947"/>
                  </a:cubicBezTo>
                  <a:cubicBezTo>
                    <a:pt x="48772" y="33947"/>
                    <a:pt x="48608" y="33799"/>
                    <a:pt x="48549" y="33688"/>
                  </a:cubicBezTo>
                  <a:cubicBezTo>
                    <a:pt x="47966" y="32611"/>
                    <a:pt x="47389" y="31534"/>
                    <a:pt x="46843" y="30438"/>
                  </a:cubicBezTo>
                  <a:cubicBezTo>
                    <a:pt x="46702" y="30154"/>
                    <a:pt x="46655" y="29824"/>
                    <a:pt x="46546" y="29449"/>
                  </a:cubicBezTo>
                  <a:close/>
                  <a:moveTo>
                    <a:pt x="37450" y="29374"/>
                  </a:moveTo>
                  <a:cubicBezTo>
                    <a:pt x="37484" y="29374"/>
                    <a:pt x="37517" y="29377"/>
                    <a:pt x="37549" y="29383"/>
                  </a:cubicBezTo>
                  <a:cubicBezTo>
                    <a:pt x="38212" y="29517"/>
                    <a:pt x="38937" y="29750"/>
                    <a:pt x="39079" y="30611"/>
                  </a:cubicBezTo>
                  <a:cubicBezTo>
                    <a:pt x="39129" y="30937"/>
                    <a:pt x="39194" y="31263"/>
                    <a:pt x="39198" y="31589"/>
                  </a:cubicBezTo>
                  <a:cubicBezTo>
                    <a:pt x="39212" y="32944"/>
                    <a:pt x="39203" y="34297"/>
                    <a:pt x="39203" y="35668"/>
                  </a:cubicBezTo>
                  <a:cubicBezTo>
                    <a:pt x="37324" y="35874"/>
                    <a:pt x="35605" y="36061"/>
                    <a:pt x="33780" y="36263"/>
                  </a:cubicBezTo>
                  <a:cubicBezTo>
                    <a:pt x="33901" y="35484"/>
                    <a:pt x="33941" y="34691"/>
                    <a:pt x="34161" y="33953"/>
                  </a:cubicBezTo>
                  <a:cubicBezTo>
                    <a:pt x="34615" y="32422"/>
                    <a:pt x="35164" y="30910"/>
                    <a:pt x="36457" y="29851"/>
                  </a:cubicBezTo>
                  <a:cubicBezTo>
                    <a:pt x="36731" y="29626"/>
                    <a:pt x="37135" y="29374"/>
                    <a:pt x="37450" y="29374"/>
                  </a:cubicBezTo>
                  <a:close/>
                  <a:moveTo>
                    <a:pt x="52362" y="33881"/>
                  </a:moveTo>
                  <a:cubicBezTo>
                    <a:pt x="52646" y="34792"/>
                    <a:pt x="52916" y="35654"/>
                    <a:pt x="53223" y="36635"/>
                  </a:cubicBezTo>
                  <a:cubicBezTo>
                    <a:pt x="51784" y="35937"/>
                    <a:pt x="50501" y="35136"/>
                    <a:pt x="48993" y="34866"/>
                  </a:cubicBezTo>
                  <a:cubicBezTo>
                    <a:pt x="49016" y="34807"/>
                    <a:pt x="49039" y="34746"/>
                    <a:pt x="49062" y="34687"/>
                  </a:cubicBezTo>
                  <a:cubicBezTo>
                    <a:pt x="50143" y="34422"/>
                    <a:pt x="51220" y="34161"/>
                    <a:pt x="52362" y="33881"/>
                  </a:cubicBezTo>
                  <a:close/>
                  <a:moveTo>
                    <a:pt x="46133" y="30718"/>
                  </a:moveTo>
                  <a:cubicBezTo>
                    <a:pt x="46771" y="32033"/>
                    <a:pt x="47329" y="33371"/>
                    <a:pt x="48054" y="34614"/>
                  </a:cubicBezTo>
                  <a:cubicBezTo>
                    <a:pt x="48746" y="35796"/>
                    <a:pt x="48530" y="37010"/>
                    <a:pt x="48462" y="38234"/>
                  </a:cubicBezTo>
                  <a:cubicBezTo>
                    <a:pt x="48452" y="38394"/>
                    <a:pt x="48315" y="38560"/>
                    <a:pt x="48205" y="38697"/>
                  </a:cubicBezTo>
                  <a:cubicBezTo>
                    <a:pt x="47856" y="39141"/>
                    <a:pt x="47503" y="39585"/>
                    <a:pt x="47128" y="40012"/>
                  </a:cubicBezTo>
                  <a:cubicBezTo>
                    <a:pt x="47022" y="40127"/>
                    <a:pt x="46839" y="40231"/>
                    <a:pt x="46693" y="40237"/>
                  </a:cubicBezTo>
                  <a:cubicBezTo>
                    <a:pt x="46586" y="40241"/>
                    <a:pt x="46480" y="40243"/>
                    <a:pt x="46375" y="40243"/>
                  </a:cubicBezTo>
                  <a:cubicBezTo>
                    <a:pt x="44494" y="40243"/>
                    <a:pt x="42799" y="39622"/>
                    <a:pt x="41361" y="38403"/>
                  </a:cubicBezTo>
                  <a:cubicBezTo>
                    <a:pt x="40582" y="37743"/>
                    <a:pt x="39977" y="36877"/>
                    <a:pt x="39968" y="35759"/>
                  </a:cubicBezTo>
                  <a:cubicBezTo>
                    <a:pt x="39959" y="34168"/>
                    <a:pt x="39968" y="32578"/>
                    <a:pt x="39968" y="30918"/>
                  </a:cubicBezTo>
                  <a:cubicBezTo>
                    <a:pt x="41029" y="31393"/>
                    <a:pt x="42058" y="31672"/>
                    <a:pt x="43072" y="31672"/>
                  </a:cubicBezTo>
                  <a:cubicBezTo>
                    <a:pt x="44103" y="31672"/>
                    <a:pt x="45118" y="31383"/>
                    <a:pt x="46133" y="30718"/>
                  </a:cubicBezTo>
                  <a:close/>
                  <a:moveTo>
                    <a:pt x="60979" y="36192"/>
                  </a:moveTo>
                  <a:cubicBezTo>
                    <a:pt x="61043" y="36192"/>
                    <a:pt x="61116" y="36209"/>
                    <a:pt x="61199" y="36245"/>
                  </a:cubicBezTo>
                  <a:cubicBezTo>
                    <a:pt x="61263" y="36272"/>
                    <a:pt x="61342" y="36276"/>
                    <a:pt x="61410" y="36291"/>
                  </a:cubicBezTo>
                  <a:cubicBezTo>
                    <a:pt x="62785" y="36616"/>
                    <a:pt x="63234" y="37184"/>
                    <a:pt x="63239" y="38784"/>
                  </a:cubicBezTo>
                  <a:cubicBezTo>
                    <a:pt x="63271" y="39623"/>
                    <a:pt x="62968" y="40502"/>
                    <a:pt x="62098" y="41126"/>
                  </a:cubicBezTo>
                  <a:cubicBezTo>
                    <a:pt x="61851" y="41302"/>
                    <a:pt x="61598" y="41389"/>
                    <a:pt x="61358" y="41389"/>
                  </a:cubicBezTo>
                  <a:cubicBezTo>
                    <a:pt x="61008" y="41389"/>
                    <a:pt x="60684" y="41204"/>
                    <a:pt x="60442" y="40837"/>
                  </a:cubicBezTo>
                  <a:cubicBezTo>
                    <a:pt x="60292" y="40618"/>
                    <a:pt x="60145" y="40356"/>
                    <a:pt x="60118" y="40100"/>
                  </a:cubicBezTo>
                  <a:cubicBezTo>
                    <a:pt x="59971" y="38866"/>
                    <a:pt x="60067" y="37661"/>
                    <a:pt x="60599" y="36515"/>
                  </a:cubicBezTo>
                  <a:cubicBezTo>
                    <a:pt x="60695" y="36310"/>
                    <a:pt x="60808" y="36192"/>
                    <a:pt x="60979" y="36192"/>
                  </a:cubicBezTo>
                  <a:close/>
                  <a:moveTo>
                    <a:pt x="8029" y="40135"/>
                  </a:moveTo>
                  <a:cubicBezTo>
                    <a:pt x="8237" y="40135"/>
                    <a:pt x="8399" y="40232"/>
                    <a:pt x="8566" y="40485"/>
                  </a:cubicBezTo>
                  <a:cubicBezTo>
                    <a:pt x="9181" y="41406"/>
                    <a:pt x="9868" y="42281"/>
                    <a:pt x="10432" y="43258"/>
                  </a:cubicBezTo>
                  <a:cubicBezTo>
                    <a:pt x="8049" y="42662"/>
                    <a:pt x="5665" y="42061"/>
                    <a:pt x="3181" y="41438"/>
                  </a:cubicBezTo>
                  <a:cubicBezTo>
                    <a:pt x="3593" y="41310"/>
                    <a:pt x="3945" y="41181"/>
                    <a:pt x="4308" y="41085"/>
                  </a:cubicBezTo>
                  <a:cubicBezTo>
                    <a:pt x="5454" y="40778"/>
                    <a:pt x="6609" y="40485"/>
                    <a:pt x="7755" y="40178"/>
                  </a:cubicBezTo>
                  <a:cubicBezTo>
                    <a:pt x="7855" y="40150"/>
                    <a:pt x="7946" y="40135"/>
                    <a:pt x="8029" y="40135"/>
                  </a:cubicBezTo>
                  <a:close/>
                  <a:moveTo>
                    <a:pt x="38900" y="36603"/>
                  </a:moveTo>
                  <a:cubicBezTo>
                    <a:pt x="39043" y="36603"/>
                    <a:pt x="39265" y="36749"/>
                    <a:pt x="39318" y="36877"/>
                  </a:cubicBezTo>
                  <a:cubicBezTo>
                    <a:pt x="40000" y="38619"/>
                    <a:pt x="41352" y="39664"/>
                    <a:pt x="42998" y="40366"/>
                  </a:cubicBezTo>
                  <a:cubicBezTo>
                    <a:pt x="44049" y="40817"/>
                    <a:pt x="45154" y="41066"/>
                    <a:pt x="46304" y="41066"/>
                  </a:cubicBezTo>
                  <a:cubicBezTo>
                    <a:pt x="46452" y="41066"/>
                    <a:pt x="46602" y="41061"/>
                    <a:pt x="46752" y="41053"/>
                  </a:cubicBezTo>
                  <a:cubicBezTo>
                    <a:pt x="47192" y="41026"/>
                    <a:pt x="47480" y="40847"/>
                    <a:pt x="47741" y="40485"/>
                  </a:cubicBezTo>
                  <a:cubicBezTo>
                    <a:pt x="48319" y="39683"/>
                    <a:pt x="48929" y="38903"/>
                    <a:pt x="49937" y="38509"/>
                  </a:cubicBezTo>
                  <a:lnTo>
                    <a:pt x="49937" y="38509"/>
                  </a:lnTo>
                  <a:cubicBezTo>
                    <a:pt x="49800" y="38844"/>
                    <a:pt x="49630" y="39170"/>
                    <a:pt x="49539" y="39513"/>
                  </a:cubicBezTo>
                  <a:cubicBezTo>
                    <a:pt x="49484" y="39719"/>
                    <a:pt x="49460" y="40054"/>
                    <a:pt x="49580" y="40159"/>
                  </a:cubicBezTo>
                  <a:cubicBezTo>
                    <a:pt x="49682" y="40251"/>
                    <a:pt x="49867" y="40290"/>
                    <a:pt x="50045" y="40290"/>
                  </a:cubicBezTo>
                  <a:cubicBezTo>
                    <a:pt x="50123" y="40290"/>
                    <a:pt x="50200" y="40283"/>
                    <a:pt x="50267" y="40269"/>
                  </a:cubicBezTo>
                  <a:cubicBezTo>
                    <a:pt x="50730" y="40168"/>
                    <a:pt x="51174" y="39898"/>
                    <a:pt x="51633" y="39879"/>
                  </a:cubicBezTo>
                  <a:cubicBezTo>
                    <a:pt x="51691" y="39878"/>
                    <a:pt x="51750" y="39877"/>
                    <a:pt x="51810" y="39877"/>
                  </a:cubicBezTo>
                  <a:cubicBezTo>
                    <a:pt x="52323" y="39877"/>
                    <a:pt x="52864" y="39947"/>
                    <a:pt x="53324" y="40136"/>
                  </a:cubicBezTo>
                  <a:cubicBezTo>
                    <a:pt x="54022" y="40426"/>
                    <a:pt x="54104" y="40920"/>
                    <a:pt x="53715" y="41571"/>
                  </a:cubicBezTo>
                  <a:cubicBezTo>
                    <a:pt x="53014" y="42735"/>
                    <a:pt x="52036" y="43496"/>
                    <a:pt x="50652" y="43661"/>
                  </a:cubicBezTo>
                  <a:cubicBezTo>
                    <a:pt x="50254" y="43706"/>
                    <a:pt x="49850" y="43743"/>
                    <a:pt x="49451" y="43766"/>
                  </a:cubicBezTo>
                  <a:cubicBezTo>
                    <a:pt x="48939" y="43792"/>
                    <a:pt x="48430" y="43805"/>
                    <a:pt x="47922" y="43805"/>
                  </a:cubicBezTo>
                  <a:cubicBezTo>
                    <a:pt x="44337" y="43805"/>
                    <a:pt x="40852" y="43170"/>
                    <a:pt x="37452" y="41942"/>
                  </a:cubicBezTo>
                  <a:cubicBezTo>
                    <a:pt x="36434" y="41575"/>
                    <a:pt x="35485" y="41140"/>
                    <a:pt x="34762" y="40315"/>
                  </a:cubicBezTo>
                  <a:cubicBezTo>
                    <a:pt x="33954" y="39399"/>
                    <a:pt x="33904" y="38267"/>
                    <a:pt x="33813" y="37039"/>
                  </a:cubicBezTo>
                  <a:cubicBezTo>
                    <a:pt x="35545" y="36887"/>
                    <a:pt x="37214" y="36732"/>
                    <a:pt x="38887" y="36603"/>
                  </a:cubicBezTo>
                  <a:cubicBezTo>
                    <a:pt x="38891" y="36603"/>
                    <a:pt x="38896" y="36603"/>
                    <a:pt x="38900" y="36603"/>
                  </a:cubicBezTo>
                  <a:close/>
                  <a:moveTo>
                    <a:pt x="11279" y="39735"/>
                  </a:moveTo>
                  <a:cubicBezTo>
                    <a:pt x="12682" y="39735"/>
                    <a:pt x="14041" y="39970"/>
                    <a:pt x="15336" y="40287"/>
                  </a:cubicBezTo>
                  <a:cubicBezTo>
                    <a:pt x="15895" y="41735"/>
                    <a:pt x="16423" y="43088"/>
                    <a:pt x="16977" y="44518"/>
                  </a:cubicBezTo>
                  <a:cubicBezTo>
                    <a:pt x="16312" y="44404"/>
                    <a:pt x="15676" y="44303"/>
                    <a:pt x="15043" y="44191"/>
                  </a:cubicBezTo>
                  <a:cubicBezTo>
                    <a:pt x="14034" y="44022"/>
                    <a:pt x="13026" y="43852"/>
                    <a:pt x="12018" y="43660"/>
                  </a:cubicBezTo>
                  <a:cubicBezTo>
                    <a:pt x="11844" y="43623"/>
                    <a:pt x="11632" y="43518"/>
                    <a:pt x="11532" y="43376"/>
                  </a:cubicBezTo>
                  <a:cubicBezTo>
                    <a:pt x="10743" y="42303"/>
                    <a:pt x="9978" y="41213"/>
                    <a:pt x="9208" y="40126"/>
                  </a:cubicBezTo>
                  <a:cubicBezTo>
                    <a:pt x="9176" y="40086"/>
                    <a:pt x="9162" y="40031"/>
                    <a:pt x="9126" y="39934"/>
                  </a:cubicBezTo>
                  <a:cubicBezTo>
                    <a:pt x="9853" y="39794"/>
                    <a:pt x="10571" y="39735"/>
                    <a:pt x="11279" y="39735"/>
                  </a:cubicBezTo>
                  <a:close/>
                  <a:moveTo>
                    <a:pt x="60095" y="34348"/>
                  </a:moveTo>
                  <a:lnTo>
                    <a:pt x="60095" y="34348"/>
                  </a:lnTo>
                  <a:cubicBezTo>
                    <a:pt x="60255" y="35095"/>
                    <a:pt x="60200" y="35764"/>
                    <a:pt x="59819" y="36456"/>
                  </a:cubicBezTo>
                  <a:cubicBezTo>
                    <a:pt x="59173" y="37624"/>
                    <a:pt x="59140" y="38945"/>
                    <a:pt x="59251" y="40256"/>
                  </a:cubicBezTo>
                  <a:cubicBezTo>
                    <a:pt x="59274" y="40485"/>
                    <a:pt x="59352" y="40733"/>
                    <a:pt x="59481" y="40925"/>
                  </a:cubicBezTo>
                  <a:cubicBezTo>
                    <a:pt x="60190" y="41997"/>
                    <a:pt x="59723" y="43097"/>
                    <a:pt x="59457" y="44124"/>
                  </a:cubicBezTo>
                  <a:cubicBezTo>
                    <a:pt x="59269" y="44867"/>
                    <a:pt x="58688" y="45514"/>
                    <a:pt x="58147" y="46178"/>
                  </a:cubicBezTo>
                  <a:cubicBezTo>
                    <a:pt x="58137" y="46008"/>
                    <a:pt x="58109" y="45843"/>
                    <a:pt x="58124" y="45678"/>
                  </a:cubicBezTo>
                  <a:cubicBezTo>
                    <a:pt x="58261" y="43836"/>
                    <a:pt x="58467" y="41997"/>
                    <a:pt x="58522" y="40155"/>
                  </a:cubicBezTo>
                  <a:cubicBezTo>
                    <a:pt x="58591" y="38078"/>
                    <a:pt x="59842" y="36360"/>
                    <a:pt x="60095" y="34348"/>
                  </a:cubicBezTo>
                  <a:close/>
                  <a:moveTo>
                    <a:pt x="16179" y="40541"/>
                  </a:moveTo>
                  <a:lnTo>
                    <a:pt x="16179" y="40541"/>
                  </a:lnTo>
                  <a:cubicBezTo>
                    <a:pt x="16445" y="40604"/>
                    <a:pt x="16651" y="40636"/>
                    <a:pt x="16840" y="40705"/>
                  </a:cubicBezTo>
                  <a:cubicBezTo>
                    <a:pt x="17803" y="41053"/>
                    <a:pt x="18774" y="41393"/>
                    <a:pt x="19719" y="41778"/>
                  </a:cubicBezTo>
                  <a:cubicBezTo>
                    <a:pt x="19929" y="41865"/>
                    <a:pt x="20126" y="42112"/>
                    <a:pt x="20213" y="42332"/>
                  </a:cubicBezTo>
                  <a:cubicBezTo>
                    <a:pt x="20447" y="42904"/>
                    <a:pt x="20604" y="43510"/>
                    <a:pt x="20823" y="44087"/>
                  </a:cubicBezTo>
                  <a:cubicBezTo>
                    <a:pt x="20927" y="44361"/>
                    <a:pt x="21079" y="44613"/>
                    <a:pt x="21272" y="44835"/>
                  </a:cubicBezTo>
                  <a:cubicBezTo>
                    <a:pt x="21373" y="44949"/>
                    <a:pt x="21552" y="44991"/>
                    <a:pt x="21712" y="45050"/>
                  </a:cubicBezTo>
                  <a:lnTo>
                    <a:pt x="21781" y="45077"/>
                  </a:lnTo>
                  <a:cubicBezTo>
                    <a:pt x="21808" y="44894"/>
                    <a:pt x="21899" y="44688"/>
                    <a:pt x="21849" y="44532"/>
                  </a:cubicBezTo>
                  <a:cubicBezTo>
                    <a:pt x="21707" y="44101"/>
                    <a:pt x="21496" y="43693"/>
                    <a:pt x="21322" y="43272"/>
                  </a:cubicBezTo>
                  <a:cubicBezTo>
                    <a:pt x="21212" y="42988"/>
                    <a:pt x="21120" y="42698"/>
                    <a:pt x="20973" y="42273"/>
                  </a:cubicBezTo>
                  <a:lnTo>
                    <a:pt x="20973" y="42273"/>
                  </a:lnTo>
                  <a:cubicBezTo>
                    <a:pt x="23546" y="43386"/>
                    <a:pt x="25672" y="44812"/>
                    <a:pt x="27189" y="46998"/>
                  </a:cubicBezTo>
                  <a:cubicBezTo>
                    <a:pt x="25718" y="46636"/>
                    <a:pt x="24242" y="46283"/>
                    <a:pt x="22774" y="45899"/>
                  </a:cubicBezTo>
                  <a:cubicBezTo>
                    <a:pt x="22495" y="45825"/>
                    <a:pt x="22251" y="45633"/>
                    <a:pt x="21986" y="45499"/>
                  </a:cubicBezTo>
                  <a:cubicBezTo>
                    <a:pt x="21931" y="45470"/>
                    <a:pt x="21866" y="45430"/>
                    <a:pt x="21805" y="45430"/>
                  </a:cubicBezTo>
                  <a:cubicBezTo>
                    <a:pt x="21800" y="45430"/>
                    <a:pt x="21794" y="45431"/>
                    <a:pt x="21788" y="45431"/>
                  </a:cubicBezTo>
                  <a:cubicBezTo>
                    <a:pt x="21775" y="45431"/>
                    <a:pt x="21765" y="45436"/>
                    <a:pt x="21752" y="45436"/>
                  </a:cubicBezTo>
                  <a:cubicBezTo>
                    <a:pt x="21623" y="45452"/>
                    <a:pt x="21495" y="45459"/>
                    <a:pt x="21369" y="45459"/>
                  </a:cubicBezTo>
                  <a:cubicBezTo>
                    <a:pt x="20281" y="45459"/>
                    <a:pt x="19292" y="44927"/>
                    <a:pt x="18231" y="44771"/>
                  </a:cubicBezTo>
                  <a:cubicBezTo>
                    <a:pt x="18117" y="44758"/>
                    <a:pt x="17985" y="44615"/>
                    <a:pt x="17934" y="44501"/>
                  </a:cubicBezTo>
                  <a:cubicBezTo>
                    <a:pt x="17357" y="43217"/>
                    <a:pt x="16794" y="41929"/>
                    <a:pt x="16179" y="40541"/>
                  </a:cubicBezTo>
                  <a:close/>
                  <a:moveTo>
                    <a:pt x="49392" y="35701"/>
                  </a:moveTo>
                  <a:cubicBezTo>
                    <a:pt x="52188" y="37066"/>
                    <a:pt x="54800" y="38349"/>
                    <a:pt x="57422" y="39614"/>
                  </a:cubicBezTo>
                  <a:cubicBezTo>
                    <a:pt x="57743" y="39765"/>
                    <a:pt x="57825" y="39940"/>
                    <a:pt x="57794" y="40283"/>
                  </a:cubicBezTo>
                  <a:cubicBezTo>
                    <a:pt x="57601" y="42584"/>
                    <a:pt x="57436" y="44880"/>
                    <a:pt x="57263" y="47182"/>
                  </a:cubicBezTo>
                  <a:cubicBezTo>
                    <a:pt x="57240" y="47485"/>
                    <a:pt x="57225" y="47786"/>
                    <a:pt x="57202" y="48148"/>
                  </a:cubicBezTo>
                  <a:cubicBezTo>
                    <a:pt x="54406" y="47456"/>
                    <a:pt x="52133" y="45821"/>
                    <a:pt x="49566" y="44753"/>
                  </a:cubicBezTo>
                  <a:cubicBezTo>
                    <a:pt x="50166" y="44642"/>
                    <a:pt x="50734" y="44559"/>
                    <a:pt x="51294" y="44437"/>
                  </a:cubicBezTo>
                  <a:cubicBezTo>
                    <a:pt x="52779" y="44097"/>
                    <a:pt x="53760" y="43112"/>
                    <a:pt x="54475" y="41837"/>
                  </a:cubicBezTo>
                  <a:cubicBezTo>
                    <a:pt x="54988" y="40921"/>
                    <a:pt x="54749" y="40091"/>
                    <a:pt x="53869" y="39509"/>
                  </a:cubicBezTo>
                  <a:cubicBezTo>
                    <a:pt x="53338" y="39159"/>
                    <a:pt x="52769" y="39024"/>
                    <a:pt x="52178" y="39024"/>
                  </a:cubicBezTo>
                  <a:cubicBezTo>
                    <a:pt x="51918" y="39024"/>
                    <a:pt x="51653" y="39050"/>
                    <a:pt x="51385" y="39096"/>
                  </a:cubicBezTo>
                  <a:cubicBezTo>
                    <a:pt x="51119" y="39147"/>
                    <a:pt x="50853" y="39233"/>
                    <a:pt x="50523" y="39321"/>
                  </a:cubicBezTo>
                  <a:cubicBezTo>
                    <a:pt x="50619" y="38982"/>
                    <a:pt x="50743" y="38679"/>
                    <a:pt x="50775" y="38368"/>
                  </a:cubicBezTo>
                  <a:cubicBezTo>
                    <a:pt x="50799" y="38116"/>
                    <a:pt x="50789" y="37735"/>
                    <a:pt x="50638" y="37625"/>
                  </a:cubicBezTo>
                  <a:cubicBezTo>
                    <a:pt x="50547" y="37561"/>
                    <a:pt x="50417" y="37542"/>
                    <a:pt x="50277" y="37542"/>
                  </a:cubicBezTo>
                  <a:cubicBezTo>
                    <a:pt x="50129" y="37542"/>
                    <a:pt x="49968" y="37563"/>
                    <a:pt x="49827" y="37575"/>
                  </a:cubicBezTo>
                  <a:cubicBezTo>
                    <a:pt x="49672" y="37588"/>
                    <a:pt x="49525" y="37695"/>
                    <a:pt x="49208" y="37832"/>
                  </a:cubicBezTo>
                  <a:cubicBezTo>
                    <a:pt x="49272" y="37075"/>
                    <a:pt x="49332" y="36410"/>
                    <a:pt x="49392" y="35701"/>
                  </a:cubicBezTo>
                  <a:close/>
                  <a:moveTo>
                    <a:pt x="1082" y="42134"/>
                  </a:moveTo>
                  <a:cubicBezTo>
                    <a:pt x="4409" y="42336"/>
                    <a:pt x="7480" y="43358"/>
                    <a:pt x="10643" y="44229"/>
                  </a:cubicBezTo>
                  <a:cubicBezTo>
                    <a:pt x="9698" y="45214"/>
                    <a:pt x="8905" y="46255"/>
                    <a:pt x="7695" y="46883"/>
                  </a:cubicBezTo>
                  <a:lnTo>
                    <a:pt x="7695" y="46884"/>
                  </a:lnTo>
                  <a:cubicBezTo>
                    <a:pt x="7045" y="47223"/>
                    <a:pt x="6490" y="47745"/>
                    <a:pt x="5866" y="48203"/>
                  </a:cubicBezTo>
                  <a:cubicBezTo>
                    <a:pt x="4226" y="47089"/>
                    <a:pt x="1475" y="43643"/>
                    <a:pt x="1082" y="42134"/>
                  </a:cubicBezTo>
                  <a:close/>
                  <a:moveTo>
                    <a:pt x="11809" y="44486"/>
                  </a:moveTo>
                  <a:cubicBezTo>
                    <a:pt x="11875" y="44486"/>
                    <a:pt x="11946" y="44495"/>
                    <a:pt x="12026" y="44509"/>
                  </a:cubicBezTo>
                  <a:cubicBezTo>
                    <a:pt x="13589" y="44793"/>
                    <a:pt x="15161" y="45044"/>
                    <a:pt x="16889" y="45338"/>
                  </a:cubicBezTo>
                  <a:cubicBezTo>
                    <a:pt x="15418" y="46883"/>
                    <a:pt x="14061" y="48308"/>
                    <a:pt x="12705" y="49743"/>
                  </a:cubicBezTo>
                  <a:cubicBezTo>
                    <a:pt x="12521" y="49940"/>
                    <a:pt x="12320" y="50141"/>
                    <a:pt x="12204" y="50380"/>
                  </a:cubicBezTo>
                  <a:cubicBezTo>
                    <a:pt x="12141" y="50504"/>
                    <a:pt x="12186" y="50770"/>
                    <a:pt x="12287" y="50856"/>
                  </a:cubicBezTo>
                  <a:cubicBezTo>
                    <a:pt x="12302" y="50869"/>
                    <a:pt x="12322" y="50877"/>
                    <a:pt x="12342" y="50879"/>
                  </a:cubicBezTo>
                  <a:cubicBezTo>
                    <a:pt x="12364" y="50886"/>
                    <a:pt x="12391" y="50890"/>
                    <a:pt x="12421" y="50890"/>
                  </a:cubicBezTo>
                  <a:cubicBezTo>
                    <a:pt x="12530" y="50890"/>
                    <a:pt x="12676" y="50846"/>
                    <a:pt x="12759" y="50793"/>
                  </a:cubicBezTo>
                  <a:cubicBezTo>
                    <a:pt x="13900" y="49985"/>
                    <a:pt x="14909" y="49047"/>
                    <a:pt x="15734" y="47896"/>
                  </a:cubicBezTo>
                  <a:cubicBezTo>
                    <a:pt x="16298" y="47112"/>
                    <a:pt x="16985" y="46415"/>
                    <a:pt x="17632" y="45691"/>
                  </a:cubicBezTo>
                  <a:cubicBezTo>
                    <a:pt x="17691" y="45624"/>
                    <a:pt x="17815" y="45567"/>
                    <a:pt x="17906" y="45567"/>
                  </a:cubicBezTo>
                  <a:cubicBezTo>
                    <a:pt x="17921" y="45567"/>
                    <a:pt x="17935" y="45569"/>
                    <a:pt x="17947" y="45572"/>
                  </a:cubicBezTo>
                  <a:cubicBezTo>
                    <a:pt x="18965" y="45797"/>
                    <a:pt x="19979" y="46043"/>
                    <a:pt x="21134" y="46319"/>
                  </a:cubicBezTo>
                  <a:cubicBezTo>
                    <a:pt x="20318" y="47315"/>
                    <a:pt x="19566" y="48226"/>
                    <a:pt x="18818" y="49138"/>
                  </a:cubicBezTo>
                  <a:cubicBezTo>
                    <a:pt x="18448" y="49592"/>
                    <a:pt x="18081" y="50050"/>
                    <a:pt x="17724" y="50513"/>
                  </a:cubicBezTo>
                  <a:cubicBezTo>
                    <a:pt x="17623" y="50641"/>
                    <a:pt x="17513" y="50783"/>
                    <a:pt x="17477" y="50939"/>
                  </a:cubicBezTo>
                  <a:cubicBezTo>
                    <a:pt x="17444" y="51100"/>
                    <a:pt x="17494" y="51279"/>
                    <a:pt x="17509" y="51447"/>
                  </a:cubicBezTo>
                  <a:cubicBezTo>
                    <a:pt x="17692" y="51416"/>
                    <a:pt x="17894" y="51420"/>
                    <a:pt x="18054" y="51342"/>
                  </a:cubicBezTo>
                  <a:cubicBezTo>
                    <a:pt x="18196" y="51279"/>
                    <a:pt x="18297" y="51123"/>
                    <a:pt x="18398" y="50995"/>
                  </a:cubicBezTo>
                  <a:cubicBezTo>
                    <a:pt x="19511" y="49587"/>
                    <a:pt x="20616" y="48171"/>
                    <a:pt x="21739" y="46773"/>
                  </a:cubicBezTo>
                  <a:cubicBezTo>
                    <a:pt x="21810" y="46679"/>
                    <a:pt x="21982" y="46602"/>
                    <a:pt x="22110" y="46602"/>
                  </a:cubicBezTo>
                  <a:cubicBezTo>
                    <a:pt x="22132" y="46602"/>
                    <a:pt x="22152" y="46604"/>
                    <a:pt x="22170" y="46608"/>
                  </a:cubicBezTo>
                  <a:cubicBezTo>
                    <a:pt x="23929" y="47035"/>
                    <a:pt x="25690" y="47475"/>
                    <a:pt x="27441" y="47942"/>
                  </a:cubicBezTo>
                  <a:cubicBezTo>
                    <a:pt x="27716" y="48016"/>
                    <a:pt x="27959" y="48226"/>
                    <a:pt x="28363" y="48460"/>
                  </a:cubicBezTo>
                  <a:cubicBezTo>
                    <a:pt x="27868" y="48855"/>
                    <a:pt x="27528" y="49234"/>
                    <a:pt x="27106" y="49440"/>
                  </a:cubicBezTo>
                  <a:cubicBezTo>
                    <a:pt x="24039" y="50962"/>
                    <a:pt x="20854" y="51778"/>
                    <a:pt x="17503" y="51778"/>
                  </a:cubicBezTo>
                  <a:cubicBezTo>
                    <a:pt x="16670" y="51775"/>
                    <a:pt x="15837" y="51724"/>
                    <a:pt x="15010" y="51622"/>
                  </a:cubicBezTo>
                  <a:cubicBezTo>
                    <a:pt x="14084" y="51512"/>
                    <a:pt x="13172" y="51356"/>
                    <a:pt x="12278" y="51140"/>
                  </a:cubicBezTo>
                  <a:cubicBezTo>
                    <a:pt x="10513" y="50728"/>
                    <a:pt x="8817" y="50101"/>
                    <a:pt x="7208" y="49169"/>
                  </a:cubicBezTo>
                  <a:cubicBezTo>
                    <a:pt x="7067" y="49087"/>
                    <a:pt x="6924" y="49000"/>
                    <a:pt x="6787" y="48908"/>
                  </a:cubicBezTo>
                  <a:cubicBezTo>
                    <a:pt x="6746" y="48881"/>
                    <a:pt x="6718" y="48826"/>
                    <a:pt x="6640" y="48725"/>
                  </a:cubicBezTo>
                  <a:cubicBezTo>
                    <a:pt x="6970" y="48441"/>
                    <a:pt x="7255" y="48056"/>
                    <a:pt x="7635" y="47886"/>
                  </a:cubicBezTo>
                  <a:cubicBezTo>
                    <a:pt x="9184" y="47194"/>
                    <a:pt x="10229" y="45938"/>
                    <a:pt x="11325" y="44733"/>
                  </a:cubicBezTo>
                  <a:cubicBezTo>
                    <a:pt x="11487" y="44551"/>
                    <a:pt x="11627" y="44486"/>
                    <a:pt x="11809" y="44486"/>
                  </a:cubicBezTo>
                  <a:close/>
                  <a:moveTo>
                    <a:pt x="34655" y="41590"/>
                  </a:moveTo>
                  <a:cubicBezTo>
                    <a:pt x="39014" y="44001"/>
                    <a:pt x="43781" y="44551"/>
                    <a:pt x="48603" y="44826"/>
                  </a:cubicBezTo>
                  <a:cubicBezTo>
                    <a:pt x="48722" y="46375"/>
                    <a:pt x="48846" y="47938"/>
                    <a:pt x="48970" y="49547"/>
                  </a:cubicBezTo>
                  <a:cubicBezTo>
                    <a:pt x="46399" y="50376"/>
                    <a:pt x="44001" y="51802"/>
                    <a:pt x="41236" y="52054"/>
                  </a:cubicBezTo>
                  <a:cubicBezTo>
                    <a:pt x="40570" y="52115"/>
                    <a:pt x="39887" y="52174"/>
                    <a:pt x="39213" y="52174"/>
                  </a:cubicBezTo>
                  <a:cubicBezTo>
                    <a:pt x="38714" y="52174"/>
                    <a:pt x="38219" y="52142"/>
                    <a:pt x="37739" y="52054"/>
                  </a:cubicBezTo>
                  <a:cubicBezTo>
                    <a:pt x="36067" y="51743"/>
                    <a:pt x="34443" y="51156"/>
                    <a:pt x="32813" y="50661"/>
                  </a:cubicBezTo>
                  <a:cubicBezTo>
                    <a:pt x="32689" y="50625"/>
                    <a:pt x="32547" y="50318"/>
                    <a:pt x="32579" y="50175"/>
                  </a:cubicBezTo>
                  <a:cubicBezTo>
                    <a:pt x="32776" y="49323"/>
                    <a:pt x="33037" y="48484"/>
                    <a:pt x="33244" y="47632"/>
                  </a:cubicBezTo>
                  <a:cubicBezTo>
                    <a:pt x="33702" y="45711"/>
                    <a:pt x="34146" y="43786"/>
                    <a:pt x="34596" y="41866"/>
                  </a:cubicBezTo>
                  <a:cubicBezTo>
                    <a:pt x="34615" y="41778"/>
                    <a:pt x="34632" y="41691"/>
                    <a:pt x="34655" y="41590"/>
                  </a:cubicBezTo>
                  <a:close/>
                  <a:moveTo>
                    <a:pt x="29405" y="41608"/>
                  </a:moveTo>
                  <a:cubicBezTo>
                    <a:pt x="29662" y="41608"/>
                    <a:pt x="29748" y="41867"/>
                    <a:pt x="29806" y="42098"/>
                  </a:cubicBezTo>
                  <a:cubicBezTo>
                    <a:pt x="30155" y="43520"/>
                    <a:pt x="30498" y="44944"/>
                    <a:pt x="30824" y="46370"/>
                  </a:cubicBezTo>
                  <a:cubicBezTo>
                    <a:pt x="31081" y="47475"/>
                    <a:pt x="31310" y="48588"/>
                    <a:pt x="31535" y="49702"/>
                  </a:cubicBezTo>
                  <a:cubicBezTo>
                    <a:pt x="31594" y="49987"/>
                    <a:pt x="31553" y="50298"/>
                    <a:pt x="31649" y="50563"/>
                  </a:cubicBezTo>
                  <a:cubicBezTo>
                    <a:pt x="31750" y="50853"/>
                    <a:pt x="31902" y="51201"/>
                    <a:pt x="32135" y="51343"/>
                  </a:cubicBezTo>
                  <a:cubicBezTo>
                    <a:pt x="32424" y="51512"/>
                    <a:pt x="32492" y="51673"/>
                    <a:pt x="32497" y="51975"/>
                  </a:cubicBezTo>
                  <a:cubicBezTo>
                    <a:pt x="32530" y="53159"/>
                    <a:pt x="32593" y="54345"/>
                    <a:pt x="32644" y="55582"/>
                  </a:cubicBezTo>
                  <a:cubicBezTo>
                    <a:pt x="32130" y="55285"/>
                    <a:pt x="31567" y="54968"/>
                    <a:pt x="31016" y="54638"/>
                  </a:cubicBezTo>
                  <a:cubicBezTo>
                    <a:pt x="30952" y="54602"/>
                    <a:pt x="30915" y="54492"/>
                    <a:pt x="30906" y="54410"/>
                  </a:cubicBezTo>
                  <a:cubicBezTo>
                    <a:pt x="30631" y="52498"/>
                    <a:pt x="30118" y="50650"/>
                    <a:pt x="29379" y="48868"/>
                  </a:cubicBezTo>
                  <a:cubicBezTo>
                    <a:pt x="29316" y="48716"/>
                    <a:pt x="29389" y="48497"/>
                    <a:pt x="29430" y="48314"/>
                  </a:cubicBezTo>
                  <a:cubicBezTo>
                    <a:pt x="29499" y="47997"/>
                    <a:pt x="29457" y="47786"/>
                    <a:pt x="29091" y="47704"/>
                  </a:cubicBezTo>
                  <a:cubicBezTo>
                    <a:pt x="28940" y="47667"/>
                    <a:pt x="28757" y="47553"/>
                    <a:pt x="28692" y="47420"/>
                  </a:cubicBezTo>
                  <a:cubicBezTo>
                    <a:pt x="27913" y="45830"/>
                    <a:pt x="27152" y="44225"/>
                    <a:pt x="26354" y="42552"/>
                  </a:cubicBezTo>
                  <a:cubicBezTo>
                    <a:pt x="27317" y="42245"/>
                    <a:pt x="28285" y="41925"/>
                    <a:pt x="29261" y="41631"/>
                  </a:cubicBezTo>
                  <a:cubicBezTo>
                    <a:pt x="29314" y="41615"/>
                    <a:pt x="29362" y="41608"/>
                    <a:pt x="29405" y="41608"/>
                  </a:cubicBezTo>
                  <a:close/>
                  <a:moveTo>
                    <a:pt x="55598" y="76300"/>
                  </a:moveTo>
                  <a:cubicBezTo>
                    <a:pt x="57308" y="76378"/>
                    <a:pt x="59068" y="76466"/>
                    <a:pt x="60828" y="76553"/>
                  </a:cubicBezTo>
                  <a:cubicBezTo>
                    <a:pt x="60906" y="76558"/>
                    <a:pt x="61020" y="76580"/>
                    <a:pt x="61062" y="76640"/>
                  </a:cubicBezTo>
                  <a:cubicBezTo>
                    <a:pt x="61845" y="77722"/>
                    <a:pt x="63097" y="78139"/>
                    <a:pt x="64174" y="78799"/>
                  </a:cubicBezTo>
                  <a:cubicBezTo>
                    <a:pt x="64903" y="79243"/>
                    <a:pt x="65678" y="79605"/>
                    <a:pt x="66433" y="80004"/>
                  </a:cubicBezTo>
                  <a:cubicBezTo>
                    <a:pt x="66410" y="80077"/>
                    <a:pt x="66393" y="80150"/>
                    <a:pt x="66370" y="80224"/>
                  </a:cubicBezTo>
                  <a:cubicBezTo>
                    <a:pt x="65081" y="80169"/>
                    <a:pt x="63789" y="80133"/>
                    <a:pt x="62501" y="80046"/>
                  </a:cubicBezTo>
                  <a:cubicBezTo>
                    <a:pt x="60696" y="79931"/>
                    <a:pt x="58889" y="79775"/>
                    <a:pt x="57084" y="79638"/>
                  </a:cubicBezTo>
                  <a:cubicBezTo>
                    <a:pt x="57010" y="79633"/>
                    <a:pt x="56937" y="79638"/>
                    <a:pt x="56863" y="79628"/>
                  </a:cubicBezTo>
                  <a:cubicBezTo>
                    <a:pt x="55173" y="79426"/>
                    <a:pt x="55296" y="79216"/>
                    <a:pt x="55433" y="77854"/>
                  </a:cubicBezTo>
                  <a:cubicBezTo>
                    <a:pt x="55488" y="77299"/>
                    <a:pt x="55553" y="76746"/>
                    <a:pt x="55598" y="76300"/>
                  </a:cubicBezTo>
                  <a:close/>
                  <a:moveTo>
                    <a:pt x="50273" y="50317"/>
                  </a:moveTo>
                  <a:cubicBezTo>
                    <a:pt x="50364" y="50317"/>
                    <a:pt x="50455" y="50320"/>
                    <a:pt x="50547" y="50325"/>
                  </a:cubicBezTo>
                  <a:cubicBezTo>
                    <a:pt x="52701" y="50444"/>
                    <a:pt x="54878" y="50353"/>
                    <a:pt x="57024" y="50545"/>
                  </a:cubicBezTo>
                  <a:cubicBezTo>
                    <a:pt x="59361" y="50757"/>
                    <a:pt x="61524" y="51691"/>
                    <a:pt x="63674" y="52585"/>
                  </a:cubicBezTo>
                  <a:cubicBezTo>
                    <a:pt x="67469" y="54162"/>
                    <a:pt x="71008" y="56165"/>
                    <a:pt x="74084" y="58929"/>
                  </a:cubicBezTo>
                  <a:cubicBezTo>
                    <a:pt x="75598" y="60288"/>
                    <a:pt x="76900" y="61868"/>
                    <a:pt x="77942" y="63618"/>
                  </a:cubicBezTo>
                  <a:cubicBezTo>
                    <a:pt x="76705" y="64617"/>
                    <a:pt x="75472" y="65611"/>
                    <a:pt x="74294" y="66555"/>
                  </a:cubicBezTo>
                  <a:lnTo>
                    <a:pt x="74294" y="66556"/>
                  </a:lnTo>
                  <a:cubicBezTo>
                    <a:pt x="72777" y="65345"/>
                    <a:pt x="71305" y="64016"/>
                    <a:pt x="69682" y="62903"/>
                  </a:cubicBezTo>
                  <a:cubicBezTo>
                    <a:pt x="67862" y="61657"/>
                    <a:pt x="65942" y="60534"/>
                    <a:pt x="63990" y="59498"/>
                  </a:cubicBezTo>
                  <a:cubicBezTo>
                    <a:pt x="63380" y="59172"/>
                    <a:pt x="63081" y="58878"/>
                    <a:pt x="62917" y="58224"/>
                  </a:cubicBezTo>
                  <a:cubicBezTo>
                    <a:pt x="62129" y="55043"/>
                    <a:pt x="59873" y="53374"/>
                    <a:pt x="56854" y="52604"/>
                  </a:cubicBezTo>
                  <a:cubicBezTo>
                    <a:pt x="54717" y="52053"/>
                    <a:pt x="52531" y="51829"/>
                    <a:pt x="50326" y="51820"/>
                  </a:cubicBezTo>
                  <a:cubicBezTo>
                    <a:pt x="50316" y="51820"/>
                    <a:pt x="50306" y="51820"/>
                    <a:pt x="50296" y="51820"/>
                  </a:cubicBezTo>
                  <a:cubicBezTo>
                    <a:pt x="49623" y="51820"/>
                    <a:pt x="48970" y="51966"/>
                    <a:pt x="48374" y="52559"/>
                  </a:cubicBezTo>
                  <a:cubicBezTo>
                    <a:pt x="49226" y="52595"/>
                    <a:pt x="50005" y="52586"/>
                    <a:pt x="50766" y="52673"/>
                  </a:cubicBezTo>
                  <a:cubicBezTo>
                    <a:pt x="52766" y="52911"/>
                    <a:pt x="54782" y="53066"/>
                    <a:pt x="56744" y="53484"/>
                  </a:cubicBezTo>
                  <a:cubicBezTo>
                    <a:pt x="59700" y="54116"/>
                    <a:pt x="61850" y="56221"/>
                    <a:pt x="62340" y="59498"/>
                  </a:cubicBezTo>
                  <a:cubicBezTo>
                    <a:pt x="62785" y="62490"/>
                    <a:pt x="62684" y="65452"/>
                    <a:pt x="62276" y="68422"/>
                  </a:cubicBezTo>
                  <a:cubicBezTo>
                    <a:pt x="61965" y="70690"/>
                    <a:pt x="61639" y="72955"/>
                    <a:pt x="61323" y="75223"/>
                  </a:cubicBezTo>
                  <a:cubicBezTo>
                    <a:pt x="61286" y="75503"/>
                    <a:pt x="61240" y="75692"/>
                    <a:pt x="60878" y="75700"/>
                  </a:cubicBezTo>
                  <a:cubicBezTo>
                    <a:pt x="60677" y="75705"/>
                    <a:pt x="60476" y="75707"/>
                    <a:pt x="60275" y="75707"/>
                  </a:cubicBezTo>
                  <a:cubicBezTo>
                    <a:pt x="58309" y="75707"/>
                    <a:pt x="56372" y="75494"/>
                    <a:pt x="54480" y="74916"/>
                  </a:cubicBezTo>
                  <a:cubicBezTo>
                    <a:pt x="54480" y="73248"/>
                    <a:pt x="54489" y="71588"/>
                    <a:pt x="54475" y="69930"/>
                  </a:cubicBezTo>
                  <a:cubicBezTo>
                    <a:pt x="54461" y="67638"/>
                    <a:pt x="54434" y="65346"/>
                    <a:pt x="54411" y="63054"/>
                  </a:cubicBezTo>
                  <a:cubicBezTo>
                    <a:pt x="54407" y="62908"/>
                    <a:pt x="54429" y="62738"/>
                    <a:pt x="54361" y="62624"/>
                  </a:cubicBezTo>
                  <a:cubicBezTo>
                    <a:pt x="54278" y="62481"/>
                    <a:pt x="54117" y="62298"/>
                    <a:pt x="53989" y="62298"/>
                  </a:cubicBezTo>
                  <a:cubicBezTo>
                    <a:pt x="53951" y="62299"/>
                    <a:pt x="53913" y="62309"/>
                    <a:pt x="53879" y="62326"/>
                  </a:cubicBezTo>
                  <a:cubicBezTo>
                    <a:pt x="53774" y="62385"/>
                    <a:pt x="53660" y="62509"/>
                    <a:pt x="53614" y="62619"/>
                  </a:cubicBezTo>
                  <a:cubicBezTo>
                    <a:pt x="53531" y="62789"/>
                    <a:pt x="53531" y="63008"/>
                    <a:pt x="53531" y="63210"/>
                  </a:cubicBezTo>
                  <a:cubicBezTo>
                    <a:pt x="53572" y="66727"/>
                    <a:pt x="53609" y="70246"/>
                    <a:pt x="53641" y="73766"/>
                  </a:cubicBezTo>
                  <a:cubicBezTo>
                    <a:pt x="53645" y="74211"/>
                    <a:pt x="53568" y="74655"/>
                    <a:pt x="53591" y="75099"/>
                  </a:cubicBezTo>
                  <a:cubicBezTo>
                    <a:pt x="53599" y="75260"/>
                    <a:pt x="53755" y="75475"/>
                    <a:pt x="53902" y="75563"/>
                  </a:cubicBezTo>
                  <a:cubicBezTo>
                    <a:pt x="54214" y="75746"/>
                    <a:pt x="54562" y="75866"/>
                    <a:pt x="54943" y="76030"/>
                  </a:cubicBezTo>
                  <a:cubicBezTo>
                    <a:pt x="54764" y="76576"/>
                    <a:pt x="54838" y="77158"/>
                    <a:pt x="54333" y="77671"/>
                  </a:cubicBezTo>
                  <a:cubicBezTo>
                    <a:pt x="53906" y="78102"/>
                    <a:pt x="53783" y="78817"/>
                    <a:pt x="53458" y="79367"/>
                  </a:cubicBezTo>
                  <a:cubicBezTo>
                    <a:pt x="52545" y="80930"/>
                    <a:pt x="51574" y="82457"/>
                    <a:pt x="50666" y="84024"/>
                  </a:cubicBezTo>
                  <a:cubicBezTo>
                    <a:pt x="49529" y="85981"/>
                    <a:pt x="48393" y="87943"/>
                    <a:pt x="47334" y="89946"/>
                  </a:cubicBezTo>
                  <a:cubicBezTo>
                    <a:pt x="46827" y="90895"/>
                    <a:pt x="46251" y="91560"/>
                    <a:pt x="45109" y="91560"/>
                  </a:cubicBezTo>
                  <a:cubicBezTo>
                    <a:pt x="45083" y="91560"/>
                    <a:pt x="45056" y="91560"/>
                    <a:pt x="45029" y="91559"/>
                  </a:cubicBezTo>
                  <a:cubicBezTo>
                    <a:pt x="43984" y="91532"/>
                    <a:pt x="42989" y="91316"/>
                    <a:pt x="42067" y="90848"/>
                  </a:cubicBezTo>
                  <a:cubicBezTo>
                    <a:pt x="41774" y="90697"/>
                    <a:pt x="41550" y="90390"/>
                    <a:pt x="41321" y="90133"/>
                  </a:cubicBezTo>
                  <a:cubicBezTo>
                    <a:pt x="41127" y="89918"/>
                    <a:pt x="40981" y="89657"/>
                    <a:pt x="40793" y="89432"/>
                  </a:cubicBezTo>
                  <a:cubicBezTo>
                    <a:pt x="40539" y="89134"/>
                    <a:pt x="40276" y="88974"/>
                    <a:pt x="39989" y="88974"/>
                  </a:cubicBezTo>
                  <a:cubicBezTo>
                    <a:pt x="39800" y="88974"/>
                    <a:pt x="39600" y="89043"/>
                    <a:pt x="39386" y="89189"/>
                  </a:cubicBezTo>
                  <a:cubicBezTo>
                    <a:pt x="38942" y="89492"/>
                    <a:pt x="38473" y="89849"/>
                    <a:pt x="38203" y="90299"/>
                  </a:cubicBezTo>
                  <a:cubicBezTo>
                    <a:pt x="37579" y="91340"/>
                    <a:pt x="36744" y="91759"/>
                    <a:pt x="35894" y="91759"/>
                  </a:cubicBezTo>
                  <a:cubicBezTo>
                    <a:pt x="35177" y="91759"/>
                    <a:pt x="34449" y="91461"/>
                    <a:pt x="33830" y="90987"/>
                  </a:cubicBezTo>
                  <a:cubicBezTo>
                    <a:pt x="33441" y="90684"/>
                    <a:pt x="33111" y="90312"/>
                    <a:pt x="32753" y="89969"/>
                  </a:cubicBezTo>
                  <a:cubicBezTo>
                    <a:pt x="32135" y="89373"/>
                    <a:pt x="31520" y="88772"/>
                    <a:pt x="30902" y="88177"/>
                  </a:cubicBezTo>
                  <a:cubicBezTo>
                    <a:pt x="30851" y="88126"/>
                    <a:pt x="30782" y="88094"/>
                    <a:pt x="30727" y="88044"/>
                  </a:cubicBezTo>
                  <a:cubicBezTo>
                    <a:pt x="28138" y="85532"/>
                    <a:pt x="25048" y="83662"/>
                    <a:pt x="22216" y="81457"/>
                  </a:cubicBezTo>
                  <a:cubicBezTo>
                    <a:pt x="19768" y="79550"/>
                    <a:pt x="17472" y="77465"/>
                    <a:pt x="15937" y="74756"/>
                  </a:cubicBezTo>
                  <a:cubicBezTo>
                    <a:pt x="14103" y="71510"/>
                    <a:pt x="13310" y="68041"/>
                    <a:pt x="14654" y="64360"/>
                  </a:cubicBezTo>
                  <a:cubicBezTo>
                    <a:pt x="15020" y="63365"/>
                    <a:pt x="15378" y="62358"/>
                    <a:pt x="15845" y="61409"/>
                  </a:cubicBezTo>
                  <a:cubicBezTo>
                    <a:pt x="17092" y="58884"/>
                    <a:pt x="19131" y="57147"/>
                    <a:pt x="21593" y="55868"/>
                  </a:cubicBezTo>
                  <a:cubicBezTo>
                    <a:pt x="22807" y="55235"/>
                    <a:pt x="24030" y="54588"/>
                    <a:pt x="25443" y="54482"/>
                  </a:cubicBezTo>
                  <a:cubicBezTo>
                    <a:pt x="25809" y="54454"/>
                    <a:pt x="26173" y="54437"/>
                    <a:pt x="26534" y="54437"/>
                  </a:cubicBezTo>
                  <a:cubicBezTo>
                    <a:pt x="27877" y="54437"/>
                    <a:pt x="29179" y="54670"/>
                    <a:pt x="30374" y="55418"/>
                  </a:cubicBezTo>
                  <a:cubicBezTo>
                    <a:pt x="31474" y="56100"/>
                    <a:pt x="32557" y="56821"/>
                    <a:pt x="33643" y="57530"/>
                  </a:cubicBezTo>
                  <a:cubicBezTo>
                    <a:pt x="33721" y="57577"/>
                    <a:pt x="33799" y="57631"/>
                    <a:pt x="33858" y="57700"/>
                  </a:cubicBezTo>
                  <a:cubicBezTo>
                    <a:pt x="36287" y="60368"/>
                    <a:pt x="39441" y="61582"/>
                    <a:pt x="42915" y="61880"/>
                  </a:cubicBezTo>
                  <a:cubicBezTo>
                    <a:pt x="46032" y="62151"/>
                    <a:pt x="49172" y="62141"/>
                    <a:pt x="52302" y="62211"/>
                  </a:cubicBezTo>
                  <a:cubicBezTo>
                    <a:pt x="52335" y="62211"/>
                    <a:pt x="52368" y="62212"/>
                    <a:pt x="52400" y="62212"/>
                  </a:cubicBezTo>
                  <a:cubicBezTo>
                    <a:pt x="52872" y="62212"/>
                    <a:pt x="53344" y="62126"/>
                    <a:pt x="53814" y="62032"/>
                  </a:cubicBezTo>
                  <a:lnTo>
                    <a:pt x="53814" y="62027"/>
                  </a:lnTo>
                  <a:cubicBezTo>
                    <a:pt x="53925" y="62010"/>
                    <a:pt x="54040" y="61987"/>
                    <a:pt x="54150" y="61964"/>
                  </a:cubicBezTo>
                  <a:cubicBezTo>
                    <a:pt x="54323" y="61926"/>
                    <a:pt x="54461" y="61702"/>
                    <a:pt x="54617" y="61565"/>
                  </a:cubicBezTo>
                  <a:cubicBezTo>
                    <a:pt x="54452" y="61450"/>
                    <a:pt x="54296" y="61262"/>
                    <a:pt x="54117" y="61234"/>
                  </a:cubicBezTo>
                  <a:cubicBezTo>
                    <a:pt x="53958" y="61212"/>
                    <a:pt x="53797" y="61205"/>
                    <a:pt x="53635" y="61205"/>
                  </a:cubicBezTo>
                  <a:cubicBezTo>
                    <a:pt x="53433" y="61205"/>
                    <a:pt x="53230" y="61216"/>
                    <a:pt x="53027" y="61221"/>
                  </a:cubicBezTo>
                  <a:cubicBezTo>
                    <a:pt x="51710" y="61261"/>
                    <a:pt x="50393" y="61293"/>
                    <a:pt x="49078" y="61293"/>
                  </a:cubicBezTo>
                  <a:cubicBezTo>
                    <a:pt x="46731" y="61293"/>
                    <a:pt x="44388" y="61190"/>
                    <a:pt x="42053" y="60841"/>
                  </a:cubicBezTo>
                  <a:cubicBezTo>
                    <a:pt x="40257" y="60570"/>
                    <a:pt x="38607" y="59928"/>
                    <a:pt x="37007" y="59057"/>
                  </a:cubicBezTo>
                  <a:cubicBezTo>
                    <a:pt x="35847" y="58425"/>
                    <a:pt x="34807" y="57706"/>
                    <a:pt x="34202" y="56528"/>
                  </a:cubicBezTo>
                  <a:cubicBezTo>
                    <a:pt x="33836" y="55807"/>
                    <a:pt x="33584" y="55006"/>
                    <a:pt x="33414" y="54208"/>
                  </a:cubicBezTo>
                  <a:cubicBezTo>
                    <a:pt x="33253" y="53447"/>
                    <a:pt x="33271" y="52650"/>
                    <a:pt x="33203" y="51829"/>
                  </a:cubicBezTo>
                  <a:lnTo>
                    <a:pt x="33203" y="51829"/>
                  </a:lnTo>
                  <a:cubicBezTo>
                    <a:pt x="34399" y="52141"/>
                    <a:pt x="35517" y="52489"/>
                    <a:pt x="36663" y="52714"/>
                  </a:cubicBezTo>
                  <a:cubicBezTo>
                    <a:pt x="37675" y="52916"/>
                    <a:pt x="38680" y="53020"/>
                    <a:pt x="39676" y="53020"/>
                  </a:cubicBezTo>
                  <a:cubicBezTo>
                    <a:pt x="41487" y="53020"/>
                    <a:pt x="43270" y="52676"/>
                    <a:pt x="45015" y="51949"/>
                  </a:cubicBezTo>
                  <a:cubicBezTo>
                    <a:pt x="45913" y="51577"/>
                    <a:pt x="46824" y="51247"/>
                    <a:pt x="47728" y="50899"/>
                  </a:cubicBezTo>
                  <a:cubicBezTo>
                    <a:pt x="48553" y="50577"/>
                    <a:pt x="49370" y="50317"/>
                    <a:pt x="50273" y="50317"/>
                  </a:cubicBezTo>
                  <a:close/>
                  <a:moveTo>
                    <a:pt x="46986" y="1"/>
                  </a:moveTo>
                  <a:cubicBezTo>
                    <a:pt x="46101" y="1"/>
                    <a:pt x="45423" y="598"/>
                    <a:pt x="44772" y="1205"/>
                  </a:cubicBezTo>
                  <a:cubicBezTo>
                    <a:pt x="44021" y="1901"/>
                    <a:pt x="43292" y="2625"/>
                    <a:pt x="42558" y="3336"/>
                  </a:cubicBezTo>
                  <a:cubicBezTo>
                    <a:pt x="42196" y="3684"/>
                    <a:pt x="41785" y="3858"/>
                    <a:pt x="41297" y="3858"/>
                  </a:cubicBezTo>
                  <a:cubicBezTo>
                    <a:pt x="41234" y="3858"/>
                    <a:pt x="41170" y="3855"/>
                    <a:pt x="41104" y="3849"/>
                  </a:cubicBezTo>
                  <a:cubicBezTo>
                    <a:pt x="40575" y="3802"/>
                    <a:pt x="40039" y="3730"/>
                    <a:pt x="39509" y="3730"/>
                  </a:cubicBezTo>
                  <a:cubicBezTo>
                    <a:pt x="39365" y="3730"/>
                    <a:pt x="39222" y="3735"/>
                    <a:pt x="39079" y="3748"/>
                  </a:cubicBezTo>
                  <a:cubicBezTo>
                    <a:pt x="37021" y="3927"/>
                    <a:pt x="36049" y="4793"/>
                    <a:pt x="35700" y="6594"/>
                  </a:cubicBezTo>
                  <a:cubicBezTo>
                    <a:pt x="35664" y="6773"/>
                    <a:pt x="35609" y="6947"/>
                    <a:pt x="35591" y="7131"/>
                  </a:cubicBezTo>
                  <a:cubicBezTo>
                    <a:pt x="35518" y="7703"/>
                    <a:pt x="35229" y="7947"/>
                    <a:pt x="34633" y="8029"/>
                  </a:cubicBezTo>
                  <a:cubicBezTo>
                    <a:pt x="32296" y="8363"/>
                    <a:pt x="30962" y="10705"/>
                    <a:pt x="31833" y="12897"/>
                  </a:cubicBezTo>
                  <a:cubicBezTo>
                    <a:pt x="31993" y="13305"/>
                    <a:pt x="32185" y="13703"/>
                    <a:pt x="32383" y="14092"/>
                  </a:cubicBezTo>
                  <a:cubicBezTo>
                    <a:pt x="33313" y="15972"/>
                    <a:pt x="34675" y="17649"/>
                    <a:pt x="34922" y="19895"/>
                  </a:cubicBezTo>
                  <a:cubicBezTo>
                    <a:pt x="34170" y="20642"/>
                    <a:pt x="34170" y="21564"/>
                    <a:pt x="34547" y="22641"/>
                  </a:cubicBezTo>
                  <a:cubicBezTo>
                    <a:pt x="35060" y="24117"/>
                    <a:pt x="36082" y="25011"/>
                    <a:pt x="37443" y="25607"/>
                  </a:cubicBezTo>
                  <a:cubicBezTo>
                    <a:pt x="37746" y="25739"/>
                    <a:pt x="37860" y="25891"/>
                    <a:pt x="37824" y="26221"/>
                  </a:cubicBezTo>
                  <a:cubicBezTo>
                    <a:pt x="37750" y="26949"/>
                    <a:pt x="37709" y="27678"/>
                    <a:pt x="37649" y="28430"/>
                  </a:cubicBezTo>
                  <a:cubicBezTo>
                    <a:pt x="36127" y="28567"/>
                    <a:pt x="35279" y="29585"/>
                    <a:pt x="34610" y="30699"/>
                  </a:cubicBezTo>
                  <a:cubicBezTo>
                    <a:pt x="33653" y="32298"/>
                    <a:pt x="33038" y="34044"/>
                    <a:pt x="32979" y="35947"/>
                  </a:cubicBezTo>
                  <a:cubicBezTo>
                    <a:pt x="32929" y="37606"/>
                    <a:pt x="32946" y="39251"/>
                    <a:pt x="33914" y="40718"/>
                  </a:cubicBezTo>
                  <a:cubicBezTo>
                    <a:pt x="33992" y="40841"/>
                    <a:pt x="33978" y="41062"/>
                    <a:pt x="33941" y="41222"/>
                  </a:cubicBezTo>
                  <a:cubicBezTo>
                    <a:pt x="33726" y="42244"/>
                    <a:pt x="33520" y="43266"/>
                    <a:pt x="33258" y="44280"/>
                  </a:cubicBezTo>
                  <a:cubicBezTo>
                    <a:pt x="32923" y="45590"/>
                    <a:pt x="32538" y="46892"/>
                    <a:pt x="32176" y="48194"/>
                  </a:cubicBezTo>
                  <a:cubicBezTo>
                    <a:pt x="32127" y="48189"/>
                    <a:pt x="32077" y="48184"/>
                    <a:pt x="32026" y="48176"/>
                  </a:cubicBezTo>
                  <a:cubicBezTo>
                    <a:pt x="31930" y="47736"/>
                    <a:pt x="31833" y="47291"/>
                    <a:pt x="31728" y="46851"/>
                  </a:cubicBezTo>
                  <a:cubicBezTo>
                    <a:pt x="31330" y="45141"/>
                    <a:pt x="30944" y="43426"/>
                    <a:pt x="30508" y="41726"/>
                  </a:cubicBezTo>
                  <a:cubicBezTo>
                    <a:pt x="30353" y="41124"/>
                    <a:pt x="29950" y="40787"/>
                    <a:pt x="29435" y="40787"/>
                  </a:cubicBezTo>
                  <a:cubicBezTo>
                    <a:pt x="29326" y="40787"/>
                    <a:pt x="29213" y="40802"/>
                    <a:pt x="29097" y="40833"/>
                  </a:cubicBezTo>
                  <a:cubicBezTo>
                    <a:pt x="28087" y="41094"/>
                    <a:pt x="27084" y="41392"/>
                    <a:pt x="26103" y="41749"/>
                  </a:cubicBezTo>
                  <a:cubicBezTo>
                    <a:pt x="25255" y="42061"/>
                    <a:pt x="25173" y="42433"/>
                    <a:pt x="25622" y="43239"/>
                  </a:cubicBezTo>
                  <a:cubicBezTo>
                    <a:pt x="25842" y="43624"/>
                    <a:pt x="26048" y="44023"/>
                    <a:pt x="26301" y="44495"/>
                  </a:cubicBezTo>
                  <a:cubicBezTo>
                    <a:pt x="25269" y="43785"/>
                    <a:pt x="24380" y="43065"/>
                    <a:pt x="23399" y="42515"/>
                  </a:cubicBezTo>
                  <a:cubicBezTo>
                    <a:pt x="20905" y="41121"/>
                    <a:pt x="18238" y="40150"/>
                    <a:pt x="15483" y="39430"/>
                  </a:cubicBezTo>
                  <a:cubicBezTo>
                    <a:pt x="14091" y="39064"/>
                    <a:pt x="12688" y="38851"/>
                    <a:pt x="11282" y="38851"/>
                  </a:cubicBezTo>
                  <a:cubicBezTo>
                    <a:pt x="10219" y="38851"/>
                    <a:pt x="9155" y="38972"/>
                    <a:pt x="8090" y="39242"/>
                  </a:cubicBezTo>
                  <a:cubicBezTo>
                    <a:pt x="6119" y="39741"/>
                    <a:pt x="4162" y="40283"/>
                    <a:pt x="2200" y="40819"/>
                  </a:cubicBezTo>
                  <a:cubicBezTo>
                    <a:pt x="1655" y="40965"/>
                    <a:pt x="1119" y="41154"/>
                    <a:pt x="583" y="41341"/>
                  </a:cubicBezTo>
                  <a:cubicBezTo>
                    <a:pt x="170" y="41493"/>
                    <a:pt x="0" y="41809"/>
                    <a:pt x="156" y="42217"/>
                  </a:cubicBezTo>
                  <a:cubicBezTo>
                    <a:pt x="358" y="42744"/>
                    <a:pt x="523" y="43312"/>
                    <a:pt x="844" y="43761"/>
                  </a:cubicBezTo>
                  <a:cubicBezTo>
                    <a:pt x="1958" y="45320"/>
                    <a:pt x="3021" y="46910"/>
                    <a:pt x="4506" y="48194"/>
                  </a:cubicBezTo>
                  <a:cubicBezTo>
                    <a:pt x="5671" y="49198"/>
                    <a:pt x="6894" y="50073"/>
                    <a:pt x="8288" y="50696"/>
                  </a:cubicBezTo>
                  <a:cubicBezTo>
                    <a:pt x="11208" y="51992"/>
                    <a:pt x="14233" y="52628"/>
                    <a:pt x="17338" y="52628"/>
                  </a:cubicBezTo>
                  <a:cubicBezTo>
                    <a:pt x="18342" y="52628"/>
                    <a:pt x="19355" y="52561"/>
                    <a:pt x="20375" y="52429"/>
                  </a:cubicBezTo>
                  <a:cubicBezTo>
                    <a:pt x="23316" y="52044"/>
                    <a:pt x="26118" y="51159"/>
                    <a:pt x="28730" y="49422"/>
                  </a:cubicBezTo>
                  <a:cubicBezTo>
                    <a:pt x="29174" y="50957"/>
                    <a:pt x="29620" y="52488"/>
                    <a:pt x="30083" y="54083"/>
                  </a:cubicBezTo>
                  <a:cubicBezTo>
                    <a:pt x="28551" y="53652"/>
                    <a:pt x="27328" y="53429"/>
                    <a:pt x="26237" y="53429"/>
                  </a:cubicBezTo>
                  <a:cubicBezTo>
                    <a:pt x="25648" y="53429"/>
                    <a:pt x="25098" y="53494"/>
                    <a:pt x="24559" y="53626"/>
                  </a:cubicBezTo>
                  <a:cubicBezTo>
                    <a:pt x="21204" y="54451"/>
                    <a:pt x="18482" y="56321"/>
                    <a:pt x="16254" y="58896"/>
                  </a:cubicBezTo>
                  <a:cubicBezTo>
                    <a:pt x="14975" y="60372"/>
                    <a:pt x="14361" y="62234"/>
                    <a:pt x="13719" y="64048"/>
                  </a:cubicBezTo>
                  <a:cubicBezTo>
                    <a:pt x="12312" y="68050"/>
                    <a:pt x="13124" y="71813"/>
                    <a:pt x="15158" y="75337"/>
                  </a:cubicBezTo>
                  <a:cubicBezTo>
                    <a:pt x="16749" y="78097"/>
                    <a:pt x="19081" y="80247"/>
                    <a:pt x="21589" y="82199"/>
                  </a:cubicBezTo>
                  <a:cubicBezTo>
                    <a:pt x="24421" y="84399"/>
                    <a:pt x="27506" y="86274"/>
                    <a:pt x="30104" y="88781"/>
                  </a:cubicBezTo>
                  <a:cubicBezTo>
                    <a:pt x="30155" y="88831"/>
                    <a:pt x="30224" y="88868"/>
                    <a:pt x="30274" y="88918"/>
                  </a:cubicBezTo>
                  <a:cubicBezTo>
                    <a:pt x="30866" y="89491"/>
                    <a:pt x="31489" y="90031"/>
                    <a:pt x="32035" y="90641"/>
                  </a:cubicBezTo>
                  <a:cubicBezTo>
                    <a:pt x="32736" y="91421"/>
                    <a:pt x="33514" y="92063"/>
                    <a:pt x="34486" y="92461"/>
                  </a:cubicBezTo>
                  <a:cubicBezTo>
                    <a:pt x="34936" y="92646"/>
                    <a:pt x="35398" y="92735"/>
                    <a:pt x="35850" y="92735"/>
                  </a:cubicBezTo>
                  <a:cubicBezTo>
                    <a:pt x="36912" y="92735"/>
                    <a:pt x="37924" y="92243"/>
                    <a:pt x="38611" y="91333"/>
                  </a:cubicBezTo>
                  <a:cubicBezTo>
                    <a:pt x="38841" y="91030"/>
                    <a:pt x="39042" y="90696"/>
                    <a:pt x="39295" y="90407"/>
                  </a:cubicBezTo>
                  <a:cubicBezTo>
                    <a:pt x="39542" y="90131"/>
                    <a:pt x="39718" y="89990"/>
                    <a:pt x="39880" y="89990"/>
                  </a:cubicBezTo>
                  <a:cubicBezTo>
                    <a:pt x="40050" y="89990"/>
                    <a:pt x="40204" y="90147"/>
                    <a:pt x="40408" y="90467"/>
                  </a:cubicBezTo>
                  <a:cubicBezTo>
                    <a:pt x="40894" y="91224"/>
                    <a:pt x="41531" y="91773"/>
                    <a:pt x="42406" y="92008"/>
                  </a:cubicBezTo>
                  <a:cubicBezTo>
                    <a:pt x="43077" y="92181"/>
                    <a:pt x="43750" y="92387"/>
                    <a:pt x="44438" y="92465"/>
                  </a:cubicBezTo>
                  <a:cubicBezTo>
                    <a:pt x="44684" y="92495"/>
                    <a:pt x="44915" y="92510"/>
                    <a:pt x="45134" y="92510"/>
                  </a:cubicBezTo>
                  <a:cubicBezTo>
                    <a:pt x="46545" y="92510"/>
                    <a:pt x="47416" y="91880"/>
                    <a:pt x="48123" y="90444"/>
                  </a:cubicBezTo>
                  <a:cubicBezTo>
                    <a:pt x="48306" y="90069"/>
                    <a:pt x="48342" y="89619"/>
                    <a:pt x="48553" y="89267"/>
                  </a:cubicBezTo>
                  <a:cubicBezTo>
                    <a:pt x="49562" y="87570"/>
                    <a:pt x="50551" y="85856"/>
                    <a:pt x="51661" y="84220"/>
                  </a:cubicBezTo>
                  <a:cubicBezTo>
                    <a:pt x="52692" y="82703"/>
                    <a:pt x="53723" y="81195"/>
                    <a:pt x="54369" y="79462"/>
                  </a:cubicBezTo>
                  <a:cubicBezTo>
                    <a:pt x="54398" y="79394"/>
                    <a:pt x="54448" y="79335"/>
                    <a:pt x="54516" y="79230"/>
                  </a:cubicBezTo>
                  <a:cubicBezTo>
                    <a:pt x="54924" y="80252"/>
                    <a:pt x="55777" y="80425"/>
                    <a:pt x="56647" y="80499"/>
                  </a:cubicBezTo>
                  <a:cubicBezTo>
                    <a:pt x="58527" y="80664"/>
                    <a:pt x="60411" y="80825"/>
                    <a:pt x="62295" y="80921"/>
                  </a:cubicBezTo>
                  <a:cubicBezTo>
                    <a:pt x="63547" y="80987"/>
                    <a:pt x="64803" y="81012"/>
                    <a:pt x="66058" y="81012"/>
                  </a:cubicBezTo>
                  <a:cubicBezTo>
                    <a:pt x="66359" y="81012"/>
                    <a:pt x="66660" y="81010"/>
                    <a:pt x="66961" y="81008"/>
                  </a:cubicBezTo>
                  <a:cubicBezTo>
                    <a:pt x="67012" y="81008"/>
                    <a:pt x="67065" y="81008"/>
                    <a:pt x="67120" y="81008"/>
                  </a:cubicBezTo>
                  <a:cubicBezTo>
                    <a:pt x="67554" y="81008"/>
                    <a:pt x="68063" y="80975"/>
                    <a:pt x="68153" y="80385"/>
                  </a:cubicBezTo>
                  <a:cubicBezTo>
                    <a:pt x="68253" y="79743"/>
                    <a:pt x="67662" y="79609"/>
                    <a:pt x="67236" y="79386"/>
                  </a:cubicBezTo>
                  <a:cubicBezTo>
                    <a:pt x="65398" y="78418"/>
                    <a:pt x="63560" y="77455"/>
                    <a:pt x="61763" y="76511"/>
                  </a:cubicBezTo>
                  <a:cubicBezTo>
                    <a:pt x="61868" y="76388"/>
                    <a:pt x="62024" y="76286"/>
                    <a:pt x="62043" y="76163"/>
                  </a:cubicBezTo>
                  <a:cubicBezTo>
                    <a:pt x="62849" y="70837"/>
                    <a:pt x="63968" y="65534"/>
                    <a:pt x="63335" y="60088"/>
                  </a:cubicBezTo>
                  <a:cubicBezTo>
                    <a:pt x="63361" y="60088"/>
                    <a:pt x="63385" y="60086"/>
                    <a:pt x="63405" y="60086"/>
                  </a:cubicBezTo>
                  <a:cubicBezTo>
                    <a:pt x="63427" y="60086"/>
                    <a:pt x="63445" y="60088"/>
                    <a:pt x="63459" y="60098"/>
                  </a:cubicBezTo>
                  <a:cubicBezTo>
                    <a:pt x="65617" y="61472"/>
                    <a:pt x="67937" y="62605"/>
                    <a:pt x="69925" y="64241"/>
                  </a:cubicBezTo>
                  <a:cubicBezTo>
                    <a:pt x="70590" y="64791"/>
                    <a:pt x="71301" y="65282"/>
                    <a:pt x="71957" y="65841"/>
                  </a:cubicBezTo>
                  <a:cubicBezTo>
                    <a:pt x="72580" y="66377"/>
                    <a:pt x="73152" y="66963"/>
                    <a:pt x="73749" y="67527"/>
                  </a:cubicBezTo>
                  <a:cubicBezTo>
                    <a:pt x="73866" y="67636"/>
                    <a:pt x="73992" y="67834"/>
                    <a:pt x="74106" y="67834"/>
                  </a:cubicBezTo>
                  <a:cubicBezTo>
                    <a:pt x="74108" y="67834"/>
                    <a:pt x="74109" y="67834"/>
                    <a:pt x="74111" y="67834"/>
                  </a:cubicBezTo>
                  <a:cubicBezTo>
                    <a:pt x="74122" y="67833"/>
                    <a:pt x="74133" y="67833"/>
                    <a:pt x="74144" y="67833"/>
                  </a:cubicBezTo>
                  <a:cubicBezTo>
                    <a:pt x="74575" y="67833"/>
                    <a:pt x="74683" y="68167"/>
                    <a:pt x="74835" y="68458"/>
                  </a:cubicBezTo>
                  <a:cubicBezTo>
                    <a:pt x="75037" y="68847"/>
                    <a:pt x="75215" y="69251"/>
                    <a:pt x="75426" y="69636"/>
                  </a:cubicBezTo>
                  <a:cubicBezTo>
                    <a:pt x="75654" y="70060"/>
                    <a:pt x="75908" y="70264"/>
                    <a:pt x="76226" y="70264"/>
                  </a:cubicBezTo>
                  <a:cubicBezTo>
                    <a:pt x="76427" y="70264"/>
                    <a:pt x="76653" y="70183"/>
                    <a:pt x="76915" y="70025"/>
                  </a:cubicBezTo>
                  <a:cubicBezTo>
                    <a:pt x="78909" y="68824"/>
                    <a:pt x="80922" y="67656"/>
                    <a:pt x="82888" y="66414"/>
                  </a:cubicBezTo>
                  <a:cubicBezTo>
                    <a:pt x="84029" y="65694"/>
                    <a:pt x="85107" y="64874"/>
                    <a:pt x="86184" y="64058"/>
                  </a:cubicBezTo>
                  <a:cubicBezTo>
                    <a:pt x="86358" y="63925"/>
                    <a:pt x="86527" y="63521"/>
                    <a:pt x="86449" y="63374"/>
                  </a:cubicBezTo>
                  <a:cubicBezTo>
                    <a:pt x="86348" y="63174"/>
                    <a:pt x="86009" y="63077"/>
                    <a:pt x="85758" y="62975"/>
                  </a:cubicBezTo>
                  <a:cubicBezTo>
                    <a:pt x="85722" y="62959"/>
                    <a:pt x="85682" y="62954"/>
                    <a:pt x="85639" y="62954"/>
                  </a:cubicBezTo>
                  <a:cubicBezTo>
                    <a:pt x="85555" y="62954"/>
                    <a:pt x="85462" y="62975"/>
                    <a:pt x="85377" y="62984"/>
                  </a:cubicBezTo>
                  <a:cubicBezTo>
                    <a:pt x="83219" y="63250"/>
                    <a:pt x="81160" y="63905"/>
                    <a:pt x="79134" y="64653"/>
                  </a:cubicBezTo>
                  <a:cubicBezTo>
                    <a:pt x="78832" y="64763"/>
                    <a:pt x="78575" y="64996"/>
                    <a:pt x="78295" y="65171"/>
                  </a:cubicBezTo>
                  <a:cubicBezTo>
                    <a:pt x="78328" y="65236"/>
                    <a:pt x="78356" y="65295"/>
                    <a:pt x="78383" y="65358"/>
                  </a:cubicBezTo>
                  <a:cubicBezTo>
                    <a:pt x="80697" y="65198"/>
                    <a:pt x="82815" y="64098"/>
                    <a:pt x="85144" y="63888"/>
                  </a:cubicBezTo>
                  <a:lnTo>
                    <a:pt x="85144" y="63888"/>
                  </a:lnTo>
                  <a:cubicBezTo>
                    <a:pt x="82289" y="65918"/>
                    <a:pt x="79245" y="67641"/>
                    <a:pt x="76215" y="69433"/>
                  </a:cubicBezTo>
                  <a:cubicBezTo>
                    <a:pt x="75770" y="68714"/>
                    <a:pt x="75348" y="68036"/>
                    <a:pt x="74862" y="67256"/>
                  </a:cubicBezTo>
                  <a:cubicBezTo>
                    <a:pt x="74954" y="67188"/>
                    <a:pt x="75106" y="67087"/>
                    <a:pt x="75247" y="66972"/>
                  </a:cubicBezTo>
                  <a:cubicBezTo>
                    <a:pt x="76151" y="66234"/>
                    <a:pt x="77049" y="65496"/>
                    <a:pt x="77948" y="64749"/>
                  </a:cubicBezTo>
                  <a:cubicBezTo>
                    <a:pt x="78035" y="64675"/>
                    <a:pt x="78126" y="64603"/>
                    <a:pt x="78213" y="64529"/>
                  </a:cubicBezTo>
                  <a:cubicBezTo>
                    <a:pt x="78951" y="63915"/>
                    <a:pt x="78983" y="63690"/>
                    <a:pt x="78493" y="62861"/>
                  </a:cubicBezTo>
                  <a:cubicBezTo>
                    <a:pt x="78465" y="62815"/>
                    <a:pt x="78433" y="62769"/>
                    <a:pt x="78406" y="62724"/>
                  </a:cubicBezTo>
                  <a:cubicBezTo>
                    <a:pt x="76719" y="59941"/>
                    <a:pt x="74391" y="57755"/>
                    <a:pt x="71746" y="55949"/>
                  </a:cubicBezTo>
                  <a:cubicBezTo>
                    <a:pt x="68450" y="53704"/>
                    <a:pt x="64880" y="51976"/>
                    <a:pt x="61103" y="50646"/>
                  </a:cubicBezTo>
                  <a:cubicBezTo>
                    <a:pt x="59842" y="50202"/>
                    <a:pt x="58568" y="49917"/>
                    <a:pt x="57285" y="49743"/>
                  </a:cubicBezTo>
                  <a:cubicBezTo>
                    <a:pt x="55936" y="49555"/>
                    <a:pt x="54578" y="49489"/>
                    <a:pt x="53213" y="49489"/>
                  </a:cubicBezTo>
                  <a:cubicBezTo>
                    <a:pt x="52282" y="49489"/>
                    <a:pt x="51347" y="49520"/>
                    <a:pt x="50410" y="49564"/>
                  </a:cubicBezTo>
                  <a:cubicBezTo>
                    <a:pt x="50379" y="49565"/>
                    <a:pt x="50350" y="49566"/>
                    <a:pt x="50323" y="49566"/>
                  </a:cubicBezTo>
                  <a:cubicBezTo>
                    <a:pt x="50007" y="49566"/>
                    <a:pt x="49860" y="49484"/>
                    <a:pt x="49823" y="49143"/>
                  </a:cubicBezTo>
                  <a:cubicBezTo>
                    <a:pt x="49790" y="48800"/>
                    <a:pt x="49722" y="48455"/>
                    <a:pt x="49695" y="48107"/>
                  </a:cubicBezTo>
                  <a:cubicBezTo>
                    <a:pt x="49631" y="47282"/>
                    <a:pt x="49585" y="46457"/>
                    <a:pt x="49530" y="45554"/>
                  </a:cubicBezTo>
                  <a:lnTo>
                    <a:pt x="49530" y="45554"/>
                  </a:lnTo>
                  <a:cubicBezTo>
                    <a:pt x="49764" y="45674"/>
                    <a:pt x="49892" y="45737"/>
                    <a:pt x="50020" y="45807"/>
                  </a:cubicBezTo>
                  <a:cubicBezTo>
                    <a:pt x="51281" y="46476"/>
                    <a:pt x="52519" y="47200"/>
                    <a:pt x="53807" y="47805"/>
                  </a:cubicBezTo>
                  <a:cubicBezTo>
                    <a:pt x="54833" y="48285"/>
                    <a:pt x="55910" y="48662"/>
                    <a:pt x="56987" y="49010"/>
                  </a:cubicBezTo>
                  <a:cubicBezTo>
                    <a:pt x="57139" y="49055"/>
                    <a:pt x="57263" y="49093"/>
                    <a:pt x="57372" y="49106"/>
                  </a:cubicBezTo>
                  <a:cubicBezTo>
                    <a:pt x="57407" y="49110"/>
                    <a:pt x="57440" y="49112"/>
                    <a:pt x="57471" y="49112"/>
                  </a:cubicBezTo>
                  <a:cubicBezTo>
                    <a:pt x="57785" y="49112"/>
                    <a:pt x="57902" y="48897"/>
                    <a:pt x="58027" y="48401"/>
                  </a:cubicBezTo>
                  <a:cubicBezTo>
                    <a:pt x="58069" y="48243"/>
                    <a:pt x="58128" y="48090"/>
                    <a:pt x="58206" y="47946"/>
                  </a:cubicBezTo>
                  <a:cubicBezTo>
                    <a:pt x="58637" y="47181"/>
                    <a:pt x="59096" y="46434"/>
                    <a:pt x="59508" y="45660"/>
                  </a:cubicBezTo>
                  <a:cubicBezTo>
                    <a:pt x="60030" y="44697"/>
                    <a:pt x="60562" y="43729"/>
                    <a:pt x="60566" y="42589"/>
                  </a:cubicBezTo>
                  <a:cubicBezTo>
                    <a:pt x="60566" y="42465"/>
                    <a:pt x="60621" y="42345"/>
                    <a:pt x="60649" y="42227"/>
                  </a:cubicBezTo>
                  <a:cubicBezTo>
                    <a:pt x="60699" y="42228"/>
                    <a:pt x="60749" y="42228"/>
                    <a:pt x="60799" y="42228"/>
                  </a:cubicBezTo>
                  <a:cubicBezTo>
                    <a:pt x="62580" y="42228"/>
                    <a:pt x="63675" y="41442"/>
                    <a:pt x="64050" y="39815"/>
                  </a:cubicBezTo>
                  <a:cubicBezTo>
                    <a:pt x="64183" y="39233"/>
                    <a:pt x="64169" y="38615"/>
                    <a:pt x="64169" y="38014"/>
                  </a:cubicBezTo>
                  <a:cubicBezTo>
                    <a:pt x="64178" y="36955"/>
                    <a:pt x="63656" y="36194"/>
                    <a:pt x="62720" y="35736"/>
                  </a:cubicBezTo>
                  <a:cubicBezTo>
                    <a:pt x="62331" y="35543"/>
                    <a:pt x="61900" y="35401"/>
                    <a:pt x="61473" y="35351"/>
                  </a:cubicBezTo>
                  <a:cubicBezTo>
                    <a:pt x="61061" y="35305"/>
                    <a:pt x="60956" y="35140"/>
                    <a:pt x="60933" y="34768"/>
                  </a:cubicBezTo>
                  <a:cubicBezTo>
                    <a:pt x="60910" y="34315"/>
                    <a:pt x="60896" y="33838"/>
                    <a:pt x="60745" y="33417"/>
                  </a:cubicBezTo>
                  <a:cubicBezTo>
                    <a:pt x="60653" y="33155"/>
                    <a:pt x="60346" y="32930"/>
                    <a:pt x="60080" y="32793"/>
                  </a:cubicBezTo>
                  <a:cubicBezTo>
                    <a:pt x="60078" y="32791"/>
                    <a:pt x="60074" y="32791"/>
                    <a:pt x="60070" y="32791"/>
                  </a:cubicBezTo>
                  <a:cubicBezTo>
                    <a:pt x="59985" y="32791"/>
                    <a:pt x="59651" y="33101"/>
                    <a:pt x="59581" y="33312"/>
                  </a:cubicBezTo>
                  <a:cubicBezTo>
                    <a:pt x="59279" y="34154"/>
                    <a:pt x="59045" y="35020"/>
                    <a:pt x="58779" y="35878"/>
                  </a:cubicBezTo>
                  <a:cubicBezTo>
                    <a:pt x="58476" y="36868"/>
                    <a:pt x="58164" y="37858"/>
                    <a:pt x="57834" y="38912"/>
                  </a:cubicBezTo>
                  <a:cubicBezTo>
                    <a:pt x="56845" y="38426"/>
                    <a:pt x="55960" y="37940"/>
                    <a:pt x="55038" y="37560"/>
                  </a:cubicBezTo>
                  <a:cubicBezTo>
                    <a:pt x="54222" y="37226"/>
                    <a:pt x="53792" y="36795"/>
                    <a:pt x="53719" y="35819"/>
                  </a:cubicBezTo>
                  <a:cubicBezTo>
                    <a:pt x="53581" y="33945"/>
                    <a:pt x="52661" y="32373"/>
                    <a:pt x="51289" y="31088"/>
                  </a:cubicBezTo>
                  <a:cubicBezTo>
                    <a:pt x="49878" y="29773"/>
                    <a:pt x="48278" y="28829"/>
                    <a:pt x="46266" y="28719"/>
                  </a:cubicBezTo>
                  <a:cubicBezTo>
                    <a:pt x="46224" y="28545"/>
                    <a:pt x="46178" y="28375"/>
                    <a:pt x="46119" y="28132"/>
                  </a:cubicBezTo>
                  <a:cubicBezTo>
                    <a:pt x="46620" y="28132"/>
                    <a:pt x="47100" y="28155"/>
                    <a:pt x="47568" y="28155"/>
                  </a:cubicBezTo>
                  <a:cubicBezTo>
                    <a:pt x="47858" y="28155"/>
                    <a:pt x="48145" y="28146"/>
                    <a:pt x="48429" y="28118"/>
                  </a:cubicBezTo>
                  <a:cubicBezTo>
                    <a:pt x="51412" y="27825"/>
                    <a:pt x="54177" y="27051"/>
                    <a:pt x="55924" y="24323"/>
                  </a:cubicBezTo>
                  <a:cubicBezTo>
                    <a:pt x="56973" y="22687"/>
                    <a:pt x="57748" y="20964"/>
                    <a:pt x="57060" y="18942"/>
                  </a:cubicBezTo>
                  <a:cubicBezTo>
                    <a:pt x="57037" y="18874"/>
                    <a:pt x="57041" y="18801"/>
                    <a:pt x="57028" y="18727"/>
                  </a:cubicBezTo>
                  <a:cubicBezTo>
                    <a:pt x="56625" y="15812"/>
                    <a:pt x="56213" y="12897"/>
                    <a:pt x="55273" y="10055"/>
                  </a:cubicBezTo>
                  <a:cubicBezTo>
                    <a:pt x="56455" y="9396"/>
                    <a:pt x="57409" y="8570"/>
                    <a:pt x="57648" y="7071"/>
                  </a:cubicBezTo>
                  <a:cubicBezTo>
                    <a:pt x="57955" y="5151"/>
                    <a:pt x="57848" y="3294"/>
                    <a:pt x="57024" y="1539"/>
                  </a:cubicBezTo>
                  <a:cubicBezTo>
                    <a:pt x="56628" y="690"/>
                    <a:pt x="56122" y="261"/>
                    <a:pt x="55408" y="261"/>
                  </a:cubicBezTo>
                  <a:cubicBezTo>
                    <a:pt x="55105" y="261"/>
                    <a:pt x="54764" y="338"/>
                    <a:pt x="54379" y="494"/>
                  </a:cubicBezTo>
                  <a:cubicBezTo>
                    <a:pt x="53531" y="833"/>
                    <a:pt x="52651" y="1099"/>
                    <a:pt x="51771" y="1342"/>
                  </a:cubicBezTo>
                  <a:cubicBezTo>
                    <a:pt x="51427" y="1436"/>
                    <a:pt x="51091" y="1486"/>
                    <a:pt x="50764" y="1486"/>
                  </a:cubicBezTo>
                  <a:cubicBezTo>
                    <a:pt x="50057" y="1486"/>
                    <a:pt x="49392" y="1254"/>
                    <a:pt x="48778" y="737"/>
                  </a:cubicBezTo>
                  <a:cubicBezTo>
                    <a:pt x="48448" y="462"/>
                    <a:pt x="48045" y="227"/>
                    <a:pt x="47637" y="104"/>
                  </a:cubicBezTo>
                  <a:cubicBezTo>
                    <a:pt x="47407" y="33"/>
                    <a:pt x="47191" y="1"/>
                    <a:pt x="46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6086867" y="2875459"/>
              <a:ext cx="1798172" cy="1020447"/>
            </a:xfrm>
            <a:custGeom>
              <a:avLst/>
              <a:gdLst/>
              <a:ahLst/>
              <a:cxnLst/>
              <a:rect l="l" t="t" r="r" b="b"/>
              <a:pathLst>
                <a:path w="44739" h="25389" extrusionOk="0">
                  <a:moveTo>
                    <a:pt x="17070" y="0"/>
                  </a:moveTo>
                  <a:cubicBezTo>
                    <a:pt x="16167" y="0"/>
                    <a:pt x="15350" y="260"/>
                    <a:pt x="14525" y="581"/>
                  </a:cubicBezTo>
                  <a:cubicBezTo>
                    <a:pt x="13621" y="930"/>
                    <a:pt x="12710" y="1260"/>
                    <a:pt x="11812" y="1631"/>
                  </a:cubicBezTo>
                  <a:cubicBezTo>
                    <a:pt x="10067" y="2358"/>
                    <a:pt x="8284" y="2702"/>
                    <a:pt x="6473" y="2702"/>
                  </a:cubicBezTo>
                  <a:cubicBezTo>
                    <a:pt x="5477" y="2702"/>
                    <a:pt x="4472" y="2598"/>
                    <a:pt x="3461" y="2396"/>
                  </a:cubicBezTo>
                  <a:cubicBezTo>
                    <a:pt x="2314" y="2171"/>
                    <a:pt x="1196" y="1824"/>
                    <a:pt x="0" y="1512"/>
                  </a:cubicBezTo>
                  <a:lnTo>
                    <a:pt x="0" y="1512"/>
                  </a:lnTo>
                  <a:cubicBezTo>
                    <a:pt x="68" y="2333"/>
                    <a:pt x="51" y="3130"/>
                    <a:pt x="211" y="3890"/>
                  </a:cubicBezTo>
                  <a:cubicBezTo>
                    <a:pt x="380" y="4687"/>
                    <a:pt x="632" y="5490"/>
                    <a:pt x="999" y="6210"/>
                  </a:cubicBezTo>
                  <a:cubicBezTo>
                    <a:pt x="1604" y="7388"/>
                    <a:pt x="2645" y="8107"/>
                    <a:pt x="3804" y="8740"/>
                  </a:cubicBezTo>
                  <a:cubicBezTo>
                    <a:pt x="5404" y="9611"/>
                    <a:pt x="7055" y="10253"/>
                    <a:pt x="8850" y="10523"/>
                  </a:cubicBezTo>
                  <a:cubicBezTo>
                    <a:pt x="11185" y="10872"/>
                    <a:pt x="13528" y="10975"/>
                    <a:pt x="15875" y="10975"/>
                  </a:cubicBezTo>
                  <a:cubicBezTo>
                    <a:pt x="17190" y="10975"/>
                    <a:pt x="18506" y="10943"/>
                    <a:pt x="19823" y="10903"/>
                  </a:cubicBezTo>
                  <a:cubicBezTo>
                    <a:pt x="20025" y="10898"/>
                    <a:pt x="20228" y="10888"/>
                    <a:pt x="20428" y="10888"/>
                  </a:cubicBezTo>
                  <a:cubicBezTo>
                    <a:pt x="20592" y="10888"/>
                    <a:pt x="20754" y="10895"/>
                    <a:pt x="20914" y="10917"/>
                  </a:cubicBezTo>
                  <a:cubicBezTo>
                    <a:pt x="21093" y="10945"/>
                    <a:pt x="21250" y="11132"/>
                    <a:pt x="21414" y="11248"/>
                  </a:cubicBezTo>
                  <a:cubicBezTo>
                    <a:pt x="21257" y="11385"/>
                    <a:pt x="21120" y="11609"/>
                    <a:pt x="20946" y="11646"/>
                  </a:cubicBezTo>
                  <a:cubicBezTo>
                    <a:pt x="20836" y="11669"/>
                    <a:pt x="20721" y="11692"/>
                    <a:pt x="20611" y="11710"/>
                  </a:cubicBezTo>
                  <a:lnTo>
                    <a:pt x="20611" y="11715"/>
                  </a:lnTo>
                  <a:lnTo>
                    <a:pt x="20676" y="12008"/>
                  </a:lnTo>
                  <a:cubicBezTo>
                    <a:pt x="20710" y="11991"/>
                    <a:pt x="20747" y="11982"/>
                    <a:pt x="20786" y="11980"/>
                  </a:cubicBezTo>
                  <a:cubicBezTo>
                    <a:pt x="20914" y="11980"/>
                    <a:pt x="21074" y="12163"/>
                    <a:pt x="21157" y="12306"/>
                  </a:cubicBezTo>
                  <a:cubicBezTo>
                    <a:pt x="21226" y="12421"/>
                    <a:pt x="21203" y="12590"/>
                    <a:pt x="21207" y="12737"/>
                  </a:cubicBezTo>
                  <a:cubicBezTo>
                    <a:pt x="21230" y="15028"/>
                    <a:pt x="21257" y="17321"/>
                    <a:pt x="21272" y="19612"/>
                  </a:cubicBezTo>
                  <a:cubicBezTo>
                    <a:pt x="21285" y="21271"/>
                    <a:pt x="21276" y="22931"/>
                    <a:pt x="21276" y="24599"/>
                  </a:cubicBezTo>
                  <a:cubicBezTo>
                    <a:pt x="23167" y="25177"/>
                    <a:pt x="25104" y="25389"/>
                    <a:pt x="27070" y="25389"/>
                  </a:cubicBezTo>
                  <a:cubicBezTo>
                    <a:pt x="27271" y="25389"/>
                    <a:pt x="27473" y="25386"/>
                    <a:pt x="27675" y="25382"/>
                  </a:cubicBezTo>
                  <a:cubicBezTo>
                    <a:pt x="28037" y="25373"/>
                    <a:pt x="28083" y="25186"/>
                    <a:pt x="28119" y="24906"/>
                  </a:cubicBezTo>
                  <a:cubicBezTo>
                    <a:pt x="28435" y="22637"/>
                    <a:pt x="28761" y="20373"/>
                    <a:pt x="29072" y="18104"/>
                  </a:cubicBezTo>
                  <a:cubicBezTo>
                    <a:pt x="29480" y="15134"/>
                    <a:pt x="29581" y="12173"/>
                    <a:pt x="29137" y="9180"/>
                  </a:cubicBezTo>
                  <a:cubicBezTo>
                    <a:pt x="28647" y="5903"/>
                    <a:pt x="26497" y="3799"/>
                    <a:pt x="23540" y="3166"/>
                  </a:cubicBezTo>
                  <a:cubicBezTo>
                    <a:pt x="21578" y="2749"/>
                    <a:pt x="19561" y="2594"/>
                    <a:pt x="17562" y="2355"/>
                  </a:cubicBezTo>
                  <a:cubicBezTo>
                    <a:pt x="16802" y="2268"/>
                    <a:pt x="16022" y="2277"/>
                    <a:pt x="15170" y="2240"/>
                  </a:cubicBezTo>
                  <a:cubicBezTo>
                    <a:pt x="15767" y="1648"/>
                    <a:pt x="16421" y="1502"/>
                    <a:pt x="17092" y="1502"/>
                  </a:cubicBezTo>
                  <a:cubicBezTo>
                    <a:pt x="17102" y="1502"/>
                    <a:pt x="17112" y="1502"/>
                    <a:pt x="17122" y="1502"/>
                  </a:cubicBezTo>
                  <a:cubicBezTo>
                    <a:pt x="19327" y="1512"/>
                    <a:pt x="21514" y="1736"/>
                    <a:pt x="23650" y="2287"/>
                  </a:cubicBezTo>
                  <a:cubicBezTo>
                    <a:pt x="26670" y="3057"/>
                    <a:pt x="28925" y="4725"/>
                    <a:pt x="29714" y="7906"/>
                  </a:cubicBezTo>
                  <a:cubicBezTo>
                    <a:pt x="29878" y="8561"/>
                    <a:pt x="30177" y="8854"/>
                    <a:pt x="30787" y="9180"/>
                  </a:cubicBezTo>
                  <a:cubicBezTo>
                    <a:pt x="32739" y="10215"/>
                    <a:pt x="34659" y="11339"/>
                    <a:pt x="36479" y="12586"/>
                  </a:cubicBezTo>
                  <a:cubicBezTo>
                    <a:pt x="38101" y="13699"/>
                    <a:pt x="39573" y="15028"/>
                    <a:pt x="41090" y="16239"/>
                  </a:cubicBezTo>
                  <a:cubicBezTo>
                    <a:pt x="42268" y="15295"/>
                    <a:pt x="43501" y="14300"/>
                    <a:pt x="44738" y="13301"/>
                  </a:cubicBezTo>
                  <a:cubicBezTo>
                    <a:pt x="43696" y="11551"/>
                    <a:pt x="42395" y="9971"/>
                    <a:pt x="40880" y="8611"/>
                  </a:cubicBezTo>
                  <a:cubicBezTo>
                    <a:pt x="37804" y="5847"/>
                    <a:pt x="34266" y="3844"/>
                    <a:pt x="30471" y="2267"/>
                  </a:cubicBezTo>
                  <a:cubicBezTo>
                    <a:pt x="28321" y="1374"/>
                    <a:pt x="26158" y="438"/>
                    <a:pt x="23820" y="228"/>
                  </a:cubicBezTo>
                  <a:cubicBezTo>
                    <a:pt x="21675" y="36"/>
                    <a:pt x="19498" y="127"/>
                    <a:pt x="17344" y="8"/>
                  </a:cubicBezTo>
                  <a:cubicBezTo>
                    <a:pt x="17252" y="3"/>
                    <a:pt x="17161" y="0"/>
                    <a:pt x="1707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6334777" y="1096523"/>
              <a:ext cx="705378" cy="310085"/>
            </a:xfrm>
            <a:custGeom>
              <a:avLst/>
              <a:gdLst/>
              <a:ahLst/>
              <a:cxnLst/>
              <a:rect l="l" t="t" r="r" b="b"/>
              <a:pathLst>
                <a:path w="17550" h="7715" extrusionOk="0">
                  <a:moveTo>
                    <a:pt x="17385" y="1"/>
                  </a:moveTo>
                  <a:lnTo>
                    <a:pt x="17385" y="1"/>
                  </a:lnTo>
                  <a:cubicBezTo>
                    <a:pt x="17267" y="138"/>
                    <a:pt x="17183" y="249"/>
                    <a:pt x="17092" y="349"/>
                  </a:cubicBezTo>
                  <a:cubicBezTo>
                    <a:pt x="16246" y="1284"/>
                    <a:pt x="15088" y="2000"/>
                    <a:pt x="13745" y="2000"/>
                  </a:cubicBezTo>
                  <a:cubicBezTo>
                    <a:pt x="13220" y="2000"/>
                    <a:pt x="12666" y="1890"/>
                    <a:pt x="12092" y="1642"/>
                  </a:cubicBezTo>
                  <a:cubicBezTo>
                    <a:pt x="11679" y="1459"/>
                    <a:pt x="11221" y="1371"/>
                    <a:pt x="10780" y="1261"/>
                  </a:cubicBezTo>
                  <a:cubicBezTo>
                    <a:pt x="10666" y="1233"/>
                    <a:pt x="10557" y="1219"/>
                    <a:pt x="10452" y="1219"/>
                  </a:cubicBezTo>
                  <a:cubicBezTo>
                    <a:pt x="10086" y="1219"/>
                    <a:pt x="9781" y="1393"/>
                    <a:pt x="9524" y="1724"/>
                  </a:cubicBezTo>
                  <a:cubicBezTo>
                    <a:pt x="9288" y="2027"/>
                    <a:pt x="9032" y="2311"/>
                    <a:pt x="8754" y="2576"/>
                  </a:cubicBezTo>
                  <a:cubicBezTo>
                    <a:pt x="7891" y="3401"/>
                    <a:pt x="6926" y="3878"/>
                    <a:pt x="5808" y="3878"/>
                  </a:cubicBezTo>
                  <a:cubicBezTo>
                    <a:pt x="5496" y="3878"/>
                    <a:pt x="5172" y="3841"/>
                    <a:pt x="4835" y="3764"/>
                  </a:cubicBezTo>
                  <a:cubicBezTo>
                    <a:pt x="4359" y="3653"/>
                    <a:pt x="3855" y="3636"/>
                    <a:pt x="3365" y="3617"/>
                  </a:cubicBezTo>
                  <a:cubicBezTo>
                    <a:pt x="3339" y="3616"/>
                    <a:pt x="3314" y="3616"/>
                    <a:pt x="3289" y="3616"/>
                  </a:cubicBezTo>
                  <a:cubicBezTo>
                    <a:pt x="2668" y="3616"/>
                    <a:pt x="2160" y="3891"/>
                    <a:pt x="1848" y="4438"/>
                  </a:cubicBezTo>
                  <a:cubicBezTo>
                    <a:pt x="1486" y="5070"/>
                    <a:pt x="1146" y="5725"/>
                    <a:pt x="862" y="6395"/>
                  </a:cubicBezTo>
                  <a:cubicBezTo>
                    <a:pt x="647" y="6917"/>
                    <a:pt x="358" y="7325"/>
                    <a:pt x="1" y="7637"/>
                  </a:cubicBezTo>
                  <a:lnTo>
                    <a:pt x="693" y="7715"/>
                  </a:lnTo>
                  <a:cubicBezTo>
                    <a:pt x="1141" y="7284"/>
                    <a:pt x="1705" y="6867"/>
                    <a:pt x="2292" y="6707"/>
                  </a:cubicBezTo>
                  <a:cubicBezTo>
                    <a:pt x="4387" y="6124"/>
                    <a:pt x="6495" y="5542"/>
                    <a:pt x="8631" y="5176"/>
                  </a:cubicBezTo>
                  <a:cubicBezTo>
                    <a:pt x="11037" y="4763"/>
                    <a:pt x="13348" y="4122"/>
                    <a:pt x="15552" y="3108"/>
                  </a:cubicBezTo>
                  <a:cubicBezTo>
                    <a:pt x="16996" y="2444"/>
                    <a:pt x="17550" y="1472"/>
                    <a:pt x="1738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6089921" y="969031"/>
              <a:ext cx="950472" cy="535244"/>
            </a:xfrm>
            <a:custGeom>
              <a:avLst/>
              <a:gdLst/>
              <a:ahLst/>
              <a:cxnLst/>
              <a:rect l="l" t="t" r="r" b="b"/>
              <a:pathLst>
                <a:path w="23648" h="13317" extrusionOk="0">
                  <a:moveTo>
                    <a:pt x="23290" y="1"/>
                  </a:moveTo>
                  <a:cubicBezTo>
                    <a:pt x="22680" y="432"/>
                    <a:pt x="22166" y="908"/>
                    <a:pt x="21557" y="1202"/>
                  </a:cubicBezTo>
                  <a:cubicBezTo>
                    <a:pt x="20921" y="1509"/>
                    <a:pt x="20238" y="1631"/>
                    <a:pt x="19544" y="1631"/>
                  </a:cubicBezTo>
                  <a:cubicBezTo>
                    <a:pt x="19213" y="1631"/>
                    <a:pt x="18879" y="1604"/>
                    <a:pt x="18546" y="1555"/>
                  </a:cubicBezTo>
                  <a:cubicBezTo>
                    <a:pt x="17730" y="1431"/>
                    <a:pt x="16923" y="1248"/>
                    <a:pt x="16112" y="1115"/>
                  </a:cubicBezTo>
                  <a:cubicBezTo>
                    <a:pt x="15800" y="1065"/>
                    <a:pt x="15496" y="1033"/>
                    <a:pt x="15203" y="1033"/>
                  </a:cubicBezTo>
                  <a:cubicBezTo>
                    <a:pt x="14377" y="1033"/>
                    <a:pt x="13631" y="1284"/>
                    <a:pt x="12995" y="2073"/>
                  </a:cubicBezTo>
                  <a:cubicBezTo>
                    <a:pt x="12477" y="2710"/>
                    <a:pt x="11758" y="3219"/>
                    <a:pt x="11051" y="3659"/>
                  </a:cubicBezTo>
                  <a:cubicBezTo>
                    <a:pt x="10358" y="4087"/>
                    <a:pt x="9578" y="4179"/>
                    <a:pt x="8785" y="4179"/>
                  </a:cubicBezTo>
                  <a:cubicBezTo>
                    <a:pt x="8525" y="4179"/>
                    <a:pt x="8264" y="4169"/>
                    <a:pt x="8003" y="4158"/>
                  </a:cubicBezTo>
                  <a:cubicBezTo>
                    <a:pt x="7675" y="4145"/>
                    <a:pt x="7403" y="4134"/>
                    <a:pt x="7175" y="4134"/>
                  </a:cubicBezTo>
                  <a:cubicBezTo>
                    <a:pt x="6100" y="4134"/>
                    <a:pt x="5994" y="4381"/>
                    <a:pt x="5620" y="5858"/>
                  </a:cubicBezTo>
                  <a:cubicBezTo>
                    <a:pt x="5308" y="7092"/>
                    <a:pt x="4530" y="7807"/>
                    <a:pt x="3470" y="8320"/>
                  </a:cubicBezTo>
                  <a:cubicBezTo>
                    <a:pt x="3173" y="8463"/>
                    <a:pt x="2856" y="8558"/>
                    <a:pt x="2549" y="8682"/>
                  </a:cubicBezTo>
                  <a:cubicBezTo>
                    <a:pt x="2141" y="8847"/>
                    <a:pt x="1720" y="8989"/>
                    <a:pt x="1335" y="9191"/>
                  </a:cubicBezTo>
                  <a:cubicBezTo>
                    <a:pt x="523" y="9617"/>
                    <a:pt x="1" y="11056"/>
                    <a:pt x="395" y="11863"/>
                  </a:cubicBezTo>
                  <a:cubicBezTo>
                    <a:pt x="634" y="12349"/>
                    <a:pt x="981" y="12780"/>
                    <a:pt x="1330" y="13316"/>
                  </a:cubicBezTo>
                  <a:cubicBezTo>
                    <a:pt x="1839" y="11877"/>
                    <a:pt x="2658" y="10937"/>
                    <a:pt x="4167" y="10786"/>
                  </a:cubicBezTo>
                  <a:cubicBezTo>
                    <a:pt x="5212" y="10685"/>
                    <a:pt x="5849" y="10104"/>
                    <a:pt x="6253" y="9155"/>
                  </a:cubicBezTo>
                  <a:cubicBezTo>
                    <a:pt x="6560" y="8431"/>
                    <a:pt x="6922" y="7732"/>
                    <a:pt x="7334" y="7064"/>
                  </a:cubicBezTo>
                  <a:cubicBezTo>
                    <a:pt x="7762" y="6373"/>
                    <a:pt x="8429" y="6006"/>
                    <a:pt x="9255" y="6006"/>
                  </a:cubicBezTo>
                  <a:cubicBezTo>
                    <a:pt x="9261" y="6006"/>
                    <a:pt x="9267" y="6006"/>
                    <a:pt x="9273" y="6006"/>
                  </a:cubicBezTo>
                  <a:cubicBezTo>
                    <a:pt x="9337" y="6007"/>
                    <a:pt x="9401" y="6007"/>
                    <a:pt x="9464" y="6007"/>
                  </a:cubicBezTo>
                  <a:cubicBezTo>
                    <a:pt x="9496" y="6007"/>
                    <a:pt x="9528" y="6007"/>
                    <a:pt x="9560" y="6007"/>
                  </a:cubicBezTo>
                  <a:cubicBezTo>
                    <a:pt x="9944" y="6007"/>
                    <a:pt x="10331" y="6010"/>
                    <a:pt x="10694" y="6101"/>
                  </a:cubicBezTo>
                  <a:cubicBezTo>
                    <a:pt x="11071" y="6199"/>
                    <a:pt x="11429" y="6246"/>
                    <a:pt x="11768" y="6246"/>
                  </a:cubicBezTo>
                  <a:cubicBezTo>
                    <a:pt x="13032" y="6246"/>
                    <a:pt x="14043" y="5595"/>
                    <a:pt x="14874" y="4511"/>
                  </a:cubicBezTo>
                  <a:cubicBezTo>
                    <a:pt x="15361" y="3872"/>
                    <a:pt x="15930" y="3585"/>
                    <a:pt x="16597" y="3585"/>
                  </a:cubicBezTo>
                  <a:cubicBezTo>
                    <a:pt x="16834" y="3585"/>
                    <a:pt x="17083" y="3621"/>
                    <a:pt x="17345" y="3691"/>
                  </a:cubicBezTo>
                  <a:cubicBezTo>
                    <a:pt x="17665" y="3778"/>
                    <a:pt x="17986" y="3856"/>
                    <a:pt x="18289" y="3989"/>
                  </a:cubicBezTo>
                  <a:cubicBezTo>
                    <a:pt x="18849" y="4240"/>
                    <a:pt x="19372" y="4367"/>
                    <a:pt x="19875" y="4367"/>
                  </a:cubicBezTo>
                  <a:cubicBezTo>
                    <a:pt x="20850" y="4367"/>
                    <a:pt x="21745" y="3887"/>
                    <a:pt x="22661" y="2898"/>
                  </a:cubicBezTo>
                  <a:cubicBezTo>
                    <a:pt x="22928" y="2614"/>
                    <a:pt x="23248" y="2376"/>
                    <a:pt x="23647" y="2027"/>
                  </a:cubicBezTo>
                  <a:cubicBezTo>
                    <a:pt x="23537" y="1404"/>
                    <a:pt x="23404" y="651"/>
                    <a:pt x="2329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6025090" y="887279"/>
              <a:ext cx="981220" cy="488942"/>
            </a:xfrm>
            <a:custGeom>
              <a:avLst/>
              <a:gdLst/>
              <a:ahLst/>
              <a:cxnLst/>
              <a:rect l="l" t="t" r="r" b="b"/>
              <a:pathLst>
                <a:path w="24413" h="12165" extrusionOk="0">
                  <a:moveTo>
                    <a:pt x="15355" y="1"/>
                  </a:moveTo>
                  <a:cubicBezTo>
                    <a:pt x="15061" y="1"/>
                    <a:pt x="14768" y="145"/>
                    <a:pt x="14393" y="443"/>
                  </a:cubicBezTo>
                  <a:cubicBezTo>
                    <a:pt x="13695" y="1003"/>
                    <a:pt x="13123" y="1709"/>
                    <a:pt x="12445" y="2291"/>
                  </a:cubicBezTo>
                  <a:cubicBezTo>
                    <a:pt x="10953" y="3586"/>
                    <a:pt x="10725" y="3893"/>
                    <a:pt x="9645" y="3893"/>
                  </a:cubicBezTo>
                  <a:cubicBezTo>
                    <a:pt x="9264" y="3893"/>
                    <a:pt x="8779" y="3855"/>
                    <a:pt x="8095" y="3809"/>
                  </a:cubicBezTo>
                  <a:cubicBezTo>
                    <a:pt x="7926" y="3798"/>
                    <a:pt x="7766" y="3792"/>
                    <a:pt x="7614" y="3792"/>
                  </a:cubicBezTo>
                  <a:cubicBezTo>
                    <a:pt x="5784" y="3792"/>
                    <a:pt x="5087" y="4585"/>
                    <a:pt x="4799" y="6261"/>
                  </a:cubicBezTo>
                  <a:cubicBezTo>
                    <a:pt x="4557" y="7654"/>
                    <a:pt x="4378" y="7764"/>
                    <a:pt x="3002" y="8052"/>
                  </a:cubicBezTo>
                  <a:cubicBezTo>
                    <a:pt x="1224" y="8428"/>
                    <a:pt x="0" y="10486"/>
                    <a:pt x="1229" y="12164"/>
                  </a:cubicBezTo>
                  <a:cubicBezTo>
                    <a:pt x="1476" y="11228"/>
                    <a:pt x="2118" y="10665"/>
                    <a:pt x="2961" y="10303"/>
                  </a:cubicBezTo>
                  <a:cubicBezTo>
                    <a:pt x="3465" y="10088"/>
                    <a:pt x="3988" y="9909"/>
                    <a:pt x="4492" y="9693"/>
                  </a:cubicBezTo>
                  <a:cubicBezTo>
                    <a:pt x="5495" y="9267"/>
                    <a:pt x="6307" y="8672"/>
                    <a:pt x="6495" y="7494"/>
                  </a:cubicBezTo>
                  <a:cubicBezTo>
                    <a:pt x="6545" y="7191"/>
                    <a:pt x="6698" y="6902"/>
                    <a:pt x="6793" y="6609"/>
                  </a:cubicBezTo>
                  <a:cubicBezTo>
                    <a:pt x="7074" y="5749"/>
                    <a:pt x="7680" y="5367"/>
                    <a:pt x="8552" y="5367"/>
                  </a:cubicBezTo>
                  <a:cubicBezTo>
                    <a:pt x="8563" y="5367"/>
                    <a:pt x="8574" y="5367"/>
                    <a:pt x="8585" y="5367"/>
                  </a:cubicBezTo>
                  <a:cubicBezTo>
                    <a:pt x="8767" y="5370"/>
                    <a:pt x="8949" y="5392"/>
                    <a:pt x="9128" y="5392"/>
                  </a:cubicBezTo>
                  <a:cubicBezTo>
                    <a:pt x="9184" y="5392"/>
                    <a:pt x="9240" y="5390"/>
                    <a:pt x="9296" y="5385"/>
                  </a:cubicBezTo>
                  <a:cubicBezTo>
                    <a:pt x="10184" y="5307"/>
                    <a:pt x="11088" y="5297"/>
                    <a:pt x="11949" y="5105"/>
                  </a:cubicBezTo>
                  <a:cubicBezTo>
                    <a:pt x="12940" y="4881"/>
                    <a:pt x="13590" y="4075"/>
                    <a:pt x="14223" y="3350"/>
                  </a:cubicBezTo>
                  <a:cubicBezTo>
                    <a:pt x="14920" y="2559"/>
                    <a:pt x="15745" y="2245"/>
                    <a:pt x="16674" y="2245"/>
                  </a:cubicBezTo>
                  <a:cubicBezTo>
                    <a:pt x="16874" y="2245"/>
                    <a:pt x="17080" y="2260"/>
                    <a:pt x="17290" y="2287"/>
                  </a:cubicBezTo>
                  <a:cubicBezTo>
                    <a:pt x="18435" y="2434"/>
                    <a:pt x="19563" y="2718"/>
                    <a:pt x="20708" y="2801"/>
                  </a:cubicBezTo>
                  <a:cubicBezTo>
                    <a:pt x="20901" y="2815"/>
                    <a:pt x="21093" y="2823"/>
                    <a:pt x="21283" y="2823"/>
                  </a:cubicBezTo>
                  <a:cubicBezTo>
                    <a:pt x="22421" y="2823"/>
                    <a:pt x="23484" y="2524"/>
                    <a:pt x="24210" y="1448"/>
                  </a:cubicBezTo>
                  <a:cubicBezTo>
                    <a:pt x="24330" y="1279"/>
                    <a:pt x="24412" y="967"/>
                    <a:pt x="24339" y="798"/>
                  </a:cubicBezTo>
                  <a:cubicBezTo>
                    <a:pt x="24222" y="534"/>
                    <a:pt x="24006" y="326"/>
                    <a:pt x="23704" y="326"/>
                  </a:cubicBezTo>
                  <a:cubicBezTo>
                    <a:pt x="23638" y="326"/>
                    <a:pt x="23569" y="336"/>
                    <a:pt x="23495" y="357"/>
                  </a:cubicBezTo>
                  <a:cubicBezTo>
                    <a:pt x="23234" y="430"/>
                    <a:pt x="22982" y="544"/>
                    <a:pt x="22716" y="622"/>
                  </a:cubicBezTo>
                  <a:cubicBezTo>
                    <a:pt x="21661" y="925"/>
                    <a:pt x="20617" y="1265"/>
                    <a:pt x="19549" y="1498"/>
                  </a:cubicBezTo>
                  <a:cubicBezTo>
                    <a:pt x="19337" y="1545"/>
                    <a:pt x="19132" y="1566"/>
                    <a:pt x="18933" y="1566"/>
                  </a:cubicBezTo>
                  <a:cubicBezTo>
                    <a:pt x="17972" y="1566"/>
                    <a:pt x="17154" y="1058"/>
                    <a:pt x="16368" y="462"/>
                  </a:cubicBezTo>
                  <a:cubicBezTo>
                    <a:pt x="15968" y="158"/>
                    <a:pt x="15661" y="1"/>
                    <a:pt x="1535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6866610" y="1580767"/>
              <a:ext cx="121462" cy="137941"/>
            </a:xfrm>
            <a:custGeom>
              <a:avLst/>
              <a:gdLst/>
              <a:ahLst/>
              <a:cxnLst/>
              <a:rect l="l" t="t" r="r" b="b"/>
              <a:pathLst>
                <a:path w="3022" h="3432" extrusionOk="0">
                  <a:moveTo>
                    <a:pt x="1470" y="0"/>
                  </a:moveTo>
                  <a:cubicBezTo>
                    <a:pt x="1271" y="0"/>
                    <a:pt x="1075" y="62"/>
                    <a:pt x="894" y="236"/>
                  </a:cubicBezTo>
                  <a:cubicBezTo>
                    <a:pt x="345" y="778"/>
                    <a:pt x="1" y="1437"/>
                    <a:pt x="28" y="2235"/>
                  </a:cubicBezTo>
                  <a:cubicBezTo>
                    <a:pt x="52" y="2950"/>
                    <a:pt x="571" y="3432"/>
                    <a:pt x="1235" y="3432"/>
                  </a:cubicBezTo>
                  <a:cubicBezTo>
                    <a:pt x="1332" y="3432"/>
                    <a:pt x="1433" y="3421"/>
                    <a:pt x="1536" y="3399"/>
                  </a:cubicBezTo>
                  <a:cubicBezTo>
                    <a:pt x="2380" y="3225"/>
                    <a:pt x="3012" y="2419"/>
                    <a:pt x="3012" y="1529"/>
                  </a:cubicBezTo>
                  <a:cubicBezTo>
                    <a:pt x="3021" y="934"/>
                    <a:pt x="2811" y="438"/>
                    <a:pt x="2237" y="204"/>
                  </a:cubicBezTo>
                  <a:cubicBezTo>
                    <a:pt x="1992" y="104"/>
                    <a:pt x="1728" y="0"/>
                    <a:pt x="1470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5287268" y="3041054"/>
              <a:ext cx="1673294" cy="1500064"/>
            </a:xfrm>
            <a:custGeom>
              <a:avLst/>
              <a:gdLst/>
              <a:ahLst/>
              <a:cxnLst/>
              <a:rect l="l" t="t" r="r" b="b"/>
              <a:pathLst>
                <a:path w="41632" h="37322" extrusionOk="0">
                  <a:moveTo>
                    <a:pt x="6770" y="5302"/>
                  </a:moveTo>
                  <a:cubicBezTo>
                    <a:pt x="6864" y="5302"/>
                    <a:pt x="7000" y="5364"/>
                    <a:pt x="7045" y="5431"/>
                  </a:cubicBezTo>
                  <a:cubicBezTo>
                    <a:pt x="7095" y="5513"/>
                    <a:pt x="7085" y="5697"/>
                    <a:pt x="7026" y="5784"/>
                  </a:cubicBezTo>
                  <a:lnTo>
                    <a:pt x="7027" y="5784"/>
                  </a:lnTo>
                  <a:cubicBezTo>
                    <a:pt x="6158" y="6984"/>
                    <a:pt x="5285" y="8177"/>
                    <a:pt x="4408" y="9364"/>
                  </a:cubicBezTo>
                  <a:cubicBezTo>
                    <a:pt x="4363" y="9428"/>
                    <a:pt x="4275" y="9465"/>
                    <a:pt x="4207" y="9515"/>
                  </a:cubicBezTo>
                  <a:lnTo>
                    <a:pt x="4056" y="9460"/>
                  </a:lnTo>
                  <a:cubicBezTo>
                    <a:pt x="4144" y="9066"/>
                    <a:pt x="4148" y="8630"/>
                    <a:pt x="4336" y="8296"/>
                  </a:cubicBezTo>
                  <a:cubicBezTo>
                    <a:pt x="4817" y="7420"/>
                    <a:pt x="5347" y="6574"/>
                    <a:pt x="5922" y="5757"/>
                  </a:cubicBezTo>
                  <a:cubicBezTo>
                    <a:pt x="6078" y="5527"/>
                    <a:pt x="6435" y="5426"/>
                    <a:pt x="6715" y="5312"/>
                  </a:cubicBezTo>
                  <a:cubicBezTo>
                    <a:pt x="6730" y="5305"/>
                    <a:pt x="6749" y="5302"/>
                    <a:pt x="6770" y="5302"/>
                  </a:cubicBezTo>
                  <a:close/>
                  <a:moveTo>
                    <a:pt x="6657" y="8539"/>
                  </a:moveTo>
                  <a:cubicBezTo>
                    <a:pt x="6676" y="8539"/>
                    <a:pt x="6694" y="8542"/>
                    <a:pt x="6710" y="8548"/>
                  </a:cubicBezTo>
                  <a:cubicBezTo>
                    <a:pt x="6797" y="8580"/>
                    <a:pt x="6885" y="8787"/>
                    <a:pt x="6866" y="8897"/>
                  </a:cubicBezTo>
                  <a:cubicBezTo>
                    <a:pt x="6779" y="9343"/>
                    <a:pt x="6669" y="9785"/>
                    <a:pt x="6536" y="10221"/>
                  </a:cubicBezTo>
                  <a:cubicBezTo>
                    <a:pt x="6138" y="11504"/>
                    <a:pt x="5821" y="12787"/>
                    <a:pt x="6073" y="14148"/>
                  </a:cubicBezTo>
                  <a:cubicBezTo>
                    <a:pt x="6092" y="14236"/>
                    <a:pt x="6023" y="14341"/>
                    <a:pt x="5995" y="14437"/>
                  </a:cubicBezTo>
                  <a:cubicBezTo>
                    <a:pt x="5922" y="14451"/>
                    <a:pt x="5849" y="14470"/>
                    <a:pt x="5776" y="14483"/>
                  </a:cubicBezTo>
                  <a:cubicBezTo>
                    <a:pt x="5593" y="13969"/>
                    <a:pt x="5312" y="13466"/>
                    <a:pt x="5244" y="12938"/>
                  </a:cubicBezTo>
                  <a:cubicBezTo>
                    <a:pt x="5056" y="11508"/>
                    <a:pt x="5514" y="10198"/>
                    <a:pt x="6138" y="8937"/>
                  </a:cubicBezTo>
                  <a:cubicBezTo>
                    <a:pt x="6187" y="8841"/>
                    <a:pt x="6242" y="8726"/>
                    <a:pt x="6330" y="8671"/>
                  </a:cubicBezTo>
                  <a:cubicBezTo>
                    <a:pt x="6425" y="8610"/>
                    <a:pt x="6557" y="8539"/>
                    <a:pt x="6657" y="8539"/>
                  </a:cubicBezTo>
                  <a:close/>
                  <a:moveTo>
                    <a:pt x="3915" y="11449"/>
                  </a:moveTo>
                  <a:cubicBezTo>
                    <a:pt x="3974" y="11683"/>
                    <a:pt x="4098" y="11921"/>
                    <a:pt x="4079" y="12145"/>
                  </a:cubicBezTo>
                  <a:lnTo>
                    <a:pt x="4080" y="12147"/>
                  </a:lnTo>
                  <a:cubicBezTo>
                    <a:pt x="3997" y="13489"/>
                    <a:pt x="3883" y="14832"/>
                    <a:pt x="3776" y="16174"/>
                  </a:cubicBezTo>
                  <a:cubicBezTo>
                    <a:pt x="3754" y="16445"/>
                    <a:pt x="3713" y="16710"/>
                    <a:pt x="3681" y="16981"/>
                  </a:cubicBezTo>
                  <a:cubicBezTo>
                    <a:pt x="3616" y="17009"/>
                    <a:pt x="3557" y="17036"/>
                    <a:pt x="3493" y="17064"/>
                  </a:cubicBezTo>
                  <a:cubicBezTo>
                    <a:pt x="3342" y="16839"/>
                    <a:pt x="3107" y="16637"/>
                    <a:pt x="3052" y="16390"/>
                  </a:cubicBezTo>
                  <a:cubicBezTo>
                    <a:pt x="2714" y="14813"/>
                    <a:pt x="2888" y="13269"/>
                    <a:pt x="3479" y="11775"/>
                  </a:cubicBezTo>
                  <a:cubicBezTo>
                    <a:pt x="3534" y="11632"/>
                    <a:pt x="3764" y="11554"/>
                    <a:pt x="3915" y="11449"/>
                  </a:cubicBezTo>
                  <a:close/>
                  <a:moveTo>
                    <a:pt x="34652" y="22871"/>
                  </a:moveTo>
                  <a:lnTo>
                    <a:pt x="34858" y="22953"/>
                  </a:lnTo>
                  <a:lnTo>
                    <a:pt x="34858" y="22955"/>
                  </a:lnTo>
                  <a:cubicBezTo>
                    <a:pt x="34546" y="23866"/>
                    <a:pt x="34248" y="24787"/>
                    <a:pt x="33904" y="25690"/>
                  </a:cubicBezTo>
                  <a:cubicBezTo>
                    <a:pt x="33853" y="25818"/>
                    <a:pt x="33592" y="25911"/>
                    <a:pt x="33418" y="25934"/>
                  </a:cubicBezTo>
                  <a:cubicBezTo>
                    <a:pt x="33417" y="25934"/>
                    <a:pt x="33415" y="25934"/>
                    <a:pt x="33414" y="25934"/>
                  </a:cubicBezTo>
                  <a:cubicBezTo>
                    <a:pt x="33339" y="25934"/>
                    <a:pt x="33153" y="25693"/>
                    <a:pt x="33171" y="25599"/>
                  </a:cubicBezTo>
                  <a:cubicBezTo>
                    <a:pt x="33377" y="24531"/>
                    <a:pt x="33776" y="23563"/>
                    <a:pt x="34652" y="22871"/>
                  </a:cubicBezTo>
                  <a:close/>
                  <a:moveTo>
                    <a:pt x="37801" y="22793"/>
                  </a:moveTo>
                  <a:lnTo>
                    <a:pt x="37801" y="22793"/>
                  </a:lnTo>
                  <a:cubicBezTo>
                    <a:pt x="37641" y="23976"/>
                    <a:pt x="37374" y="25094"/>
                    <a:pt x="36540" y="25975"/>
                  </a:cubicBezTo>
                  <a:cubicBezTo>
                    <a:pt x="36430" y="26089"/>
                    <a:pt x="36192" y="26089"/>
                    <a:pt x="36013" y="26140"/>
                  </a:cubicBezTo>
                  <a:cubicBezTo>
                    <a:pt x="35985" y="25988"/>
                    <a:pt x="35880" y="25791"/>
                    <a:pt x="35939" y="25690"/>
                  </a:cubicBezTo>
                  <a:cubicBezTo>
                    <a:pt x="36457" y="24777"/>
                    <a:pt x="37003" y="23879"/>
                    <a:pt x="37548" y="22981"/>
                  </a:cubicBezTo>
                  <a:cubicBezTo>
                    <a:pt x="37599" y="22899"/>
                    <a:pt x="37713" y="22858"/>
                    <a:pt x="37801" y="22793"/>
                  </a:cubicBezTo>
                  <a:close/>
                  <a:moveTo>
                    <a:pt x="34776" y="28921"/>
                  </a:moveTo>
                  <a:cubicBezTo>
                    <a:pt x="34804" y="28921"/>
                    <a:pt x="34847" y="28933"/>
                    <a:pt x="34923" y="28940"/>
                  </a:cubicBezTo>
                  <a:cubicBezTo>
                    <a:pt x="34894" y="29096"/>
                    <a:pt x="34908" y="29270"/>
                    <a:pt x="34835" y="29394"/>
                  </a:cubicBezTo>
                  <a:cubicBezTo>
                    <a:pt x="34418" y="30141"/>
                    <a:pt x="34001" y="30883"/>
                    <a:pt x="33543" y="31603"/>
                  </a:cubicBezTo>
                  <a:cubicBezTo>
                    <a:pt x="33432" y="31777"/>
                    <a:pt x="33171" y="31906"/>
                    <a:pt x="32956" y="31956"/>
                  </a:cubicBezTo>
                  <a:cubicBezTo>
                    <a:pt x="32928" y="31963"/>
                    <a:pt x="32900" y="31966"/>
                    <a:pt x="32873" y="31966"/>
                  </a:cubicBezTo>
                  <a:cubicBezTo>
                    <a:pt x="32651" y="31966"/>
                    <a:pt x="32473" y="31763"/>
                    <a:pt x="32617" y="31571"/>
                  </a:cubicBezTo>
                  <a:cubicBezTo>
                    <a:pt x="33299" y="30667"/>
                    <a:pt x="33676" y="29508"/>
                    <a:pt x="34753" y="28926"/>
                  </a:cubicBezTo>
                  <a:cubicBezTo>
                    <a:pt x="34759" y="28922"/>
                    <a:pt x="34767" y="28921"/>
                    <a:pt x="34776" y="28921"/>
                  </a:cubicBezTo>
                  <a:close/>
                  <a:moveTo>
                    <a:pt x="13226" y="0"/>
                  </a:moveTo>
                  <a:cubicBezTo>
                    <a:pt x="12865" y="0"/>
                    <a:pt x="12500" y="17"/>
                    <a:pt x="12133" y="45"/>
                  </a:cubicBezTo>
                  <a:cubicBezTo>
                    <a:pt x="10721" y="151"/>
                    <a:pt x="9497" y="798"/>
                    <a:pt x="8282" y="1430"/>
                  </a:cubicBezTo>
                  <a:cubicBezTo>
                    <a:pt x="5821" y="2708"/>
                    <a:pt x="3782" y="4446"/>
                    <a:pt x="2535" y="6972"/>
                  </a:cubicBezTo>
                  <a:cubicBezTo>
                    <a:pt x="2068" y="7921"/>
                    <a:pt x="1710" y="8928"/>
                    <a:pt x="1343" y="9923"/>
                  </a:cubicBezTo>
                  <a:cubicBezTo>
                    <a:pt x="0" y="13604"/>
                    <a:pt x="793" y="17073"/>
                    <a:pt x="2627" y="20319"/>
                  </a:cubicBezTo>
                  <a:cubicBezTo>
                    <a:pt x="4162" y="23027"/>
                    <a:pt x="6458" y="25113"/>
                    <a:pt x="8906" y="27019"/>
                  </a:cubicBezTo>
                  <a:cubicBezTo>
                    <a:pt x="11738" y="29224"/>
                    <a:pt x="14828" y="31094"/>
                    <a:pt x="17417" y="33606"/>
                  </a:cubicBezTo>
                  <a:cubicBezTo>
                    <a:pt x="17472" y="33657"/>
                    <a:pt x="17541" y="33689"/>
                    <a:pt x="17592" y="33740"/>
                  </a:cubicBezTo>
                  <a:cubicBezTo>
                    <a:pt x="18210" y="34335"/>
                    <a:pt x="18825" y="34935"/>
                    <a:pt x="19443" y="35532"/>
                  </a:cubicBezTo>
                  <a:cubicBezTo>
                    <a:pt x="19801" y="35875"/>
                    <a:pt x="20131" y="36246"/>
                    <a:pt x="20520" y="36549"/>
                  </a:cubicBezTo>
                  <a:cubicBezTo>
                    <a:pt x="21139" y="37023"/>
                    <a:pt x="21867" y="37321"/>
                    <a:pt x="22584" y="37321"/>
                  </a:cubicBezTo>
                  <a:cubicBezTo>
                    <a:pt x="23434" y="37321"/>
                    <a:pt x="24269" y="36902"/>
                    <a:pt x="24893" y="35861"/>
                  </a:cubicBezTo>
                  <a:cubicBezTo>
                    <a:pt x="25163" y="35412"/>
                    <a:pt x="25630" y="35055"/>
                    <a:pt x="26076" y="34752"/>
                  </a:cubicBezTo>
                  <a:cubicBezTo>
                    <a:pt x="26291" y="34606"/>
                    <a:pt x="26490" y="34537"/>
                    <a:pt x="26680" y="34537"/>
                  </a:cubicBezTo>
                  <a:cubicBezTo>
                    <a:pt x="26966" y="34537"/>
                    <a:pt x="27229" y="34697"/>
                    <a:pt x="27483" y="34995"/>
                  </a:cubicBezTo>
                  <a:cubicBezTo>
                    <a:pt x="27671" y="35219"/>
                    <a:pt x="27817" y="35481"/>
                    <a:pt x="28009" y="35696"/>
                  </a:cubicBezTo>
                  <a:cubicBezTo>
                    <a:pt x="28239" y="35953"/>
                    <a:pt x="28464" y="36260"/>
                    <a:pt x="28756" y="36411"/>
                  </a:cubicBezTo>
                  <a:cubicBezTo>
                    <a:pt x="29679" y="36879"/>
                    <a:pt x="30674" y="37095"/>
                    <a:pt x="31718" y="37122"/>
                  </a:cubicBezTo>
                  <a:cubicBezTo>
                    <a:pt x="31745" y="37123"/>
                    <a:pt x="31772" y="37123"/>
                    <a:pt x="31798" y="37123"/>
                  </a:cubicBezTo>
                  <a:cubicBezTo>
                    <a:pt x="32941" y="37123"/>
                    <a:pt x="33517" y="36458"/>
                    <a:pt x="34023" y="35509"/>
                  </a:cubicBezTo>
                  <a:cubicBezTo>
                    <a:pt x="35083" y="33505"/>
                    <a:pt x="36219" y="31544"/>
                    <a:pt x="37356" y="29586"/>
                  </a:cubicBezTo>
                  <a:cubicBezTo>
                    <a:pt x="38264" y="28019"/>
                    <a:pt x="39235" y="26493"/>
                    <a:pt x="40147" y="24930"/>
                  </a:cubicBezTo>
                  <a:cubicBezTo>
                    <a:pt x="40473" y="24379"/>
                    <a:pt x="40596" y="23664"/>
                    <a:pt x="41023" y="23233"/>
                  </a:cubicBezTo>
                  <a:cubicBezTo>
                    <a:pt x="41527" y="22720"/>
                    <a:pt x="41454" y="22139"/>
                    <a:pt x="41632" y="21592"/>
                  </a:cubicBezTo>
                  <a:cubicBezTo>
                    <a:pt x="41252" y="21428"/>
                    <a:pt x="40904" y="21308"/>
                    <a:pt x="40591" y="21125"/>
                  </a:cubicBezTo>
                  <a:cubicBezTo>
                    <a:pt x="40444" y="21038"/>
                    <a:pt x="40289" y="20822"/>
                    <a:pt x="40280" y="20662"/>
                  </a:cubicBezTo>
                  <a:cubicBezTo>
                    <a:pt x="40256" y="20218"/>
                    <a:pt x="40334" y="19773"/>
                    <a:pt x="40330" y="19329"/>
                  </a:cubicBezTo>
                  <a:cubicBezTo>
                    <a:pt x="40294" y="15807"/>
                    <a:pt x="40258" y="12288"/>
                    <a:pt x="40220" y="8773"/>
                  </a:cubicBezTo>
                  <a:cubicBezTo>
                    <a:pt x="40220" y="8571"/>
                    <a:pt x="40220" y="8350"/>
                    <a:pt x="40303" y="8182"/>
                  </a:cubicBezTo>
                  <a:cubicBezTo>
                    <a:pt x="40350" y="8072"/>
                    <a:pt x="40464" y="7948"/>
                    <a:pt x="40569" y="7888"/>
                  </a:cubicBezTo>
                  <a:lnTo>
                    <a:pt x="40504" y="7595"/>
                  </a:lnTo>
                  <a:cubicBezTo>
                    <a:pt x="40036" y="7688"/>
                    <a:pt x="39566" y="7774"/>
                    <a:pt x="39097" y="7774"/>
                  </a:cubicBezTo>
                  <a:cubicBezTo>
                    <a:pt x="39062" y="7774"/>
                    <a:pt x="39027" y="7773"/>
                    <a:pt x="38992" y="7772"/>
                  </a:cubicBezTo>
                  <a:cubicBezTo>
                    <a:pt x="35862" y="7704"/>
                    <a:pt x="32721" y="7713"/>
                    <a:pt x="29605" y="7443"/>
                  </a:cubicBezTo>
                  <a:cubicBezTo>
                    <a:pt x="26131" y="7145"/>
                    <a:pt x="22977" y="5931"/>
                    <a:pt x="20548" y="3262"/>
                  </a:cubicBezTo>
                  <a:cubicBezTo>
                    <a:pt x="20489" y="3194"/>
                    <a:pt x="20411" y="3140"/>
                    <a:pt x="20333" y="3093"/>
                  </a:cubicBezTo>
                  <a:cubicBezTo>
                    <a:pt x="19246" y="2383"/>
                    <a:pt x="18164" y="1663"/>
                    <a:pt x="17064" y="980"/>
                  </a:cubicBezTo>
                  <a:cubicBezTo>
                    <a:pt x="15869" y="233"/>
                    <a:pt x="14569" y="0"/>
                    <a:pt x="132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6794785" y="1424939"/>
              <a:ext cx="81832" cy="122105"/>
            </a:xfrm>
            <a:custGeom>
              <a:avLst/>
              <a:gdLst/>
              <a:ahLst/>
              <a:cxnLst/>
              <a:rect l="l" t="t" r="r" b="b"/>
              <a:pathLst>
                <a:path w="2036" h="3038" extrusionOk="0">
                  <a:moveTo>
                    <a:pt x="720" y="0"/>
                  </a:moveTo>
                  <a:cubicBezTo>
                    <a:pt x="420" y="0"/>
                    <a:pt x="152" y="197"/>
                    <a:pt x="92" y="557"/>
                  </a:cubicBezTo>
                  <a:cubicBezTo>
                    <a:pt x="1" y="1079"/>
                    <a:pt x="18" y="1648"/>
                    <a:pt x="111" y="2171"/>
                  </a:cubicBezTo>
                  <a:cubicBezTo>
                    <a:pt x="213" y="2763"/>
                    <a:pt x="534" y="3038"/>
                    <a:pt x="1003" y="3038"/>
                  </a:cubicBezTo>
                  <a:cubicBezTo>
                    <a:pt x="1075" y="3038"/>
                    <a:pt x="1150" y="3031"/>
                    <a:pt x="1228" y="3019"/>
                  </a:cubicBezTo>
                  <a:cubicBezTo>
                    <a:pt x="1765" y="2931"/>
                    <a:pt x="2035" y="2550"/>
                    <a:pt x="2027" y="1735"/>
                  </a:cubicBezTo>
                  <a:cubicBezTo>
                    <a:pt x="2008" y="1217"/>
                    <a:pt x="1760" y="640"/>
                    <a:pt x="1242" y="204"/>
                  </a:cubicBezTo>
                  <a:cubicBezTo>
                    <a:pt x="1080" y="66"/>
                    <a:pt x="894" y="0"/>
                    <a:pt x="7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6647558" y="1750461"/>
              <a:ext cx="175239" cy="120055"/>
            </a:xfrm>
            <a:custGeom>
              <a:avLst/>
              <a:gdLst/>
              <a:ahLst/>
              <a:cxnLst/>
              <a:rect l="l" t="t" r="r" b="b"/>
              <a:pathLst>
                <a:path w="4360" h="2987" extrusionOk="0">
                  <a:moveTo>
                    <a:pt x="3768" y="1"/>
                  </a:moveTo>
                  <a:cubicBezTo>
                    <a:pt x="3629" y="1"/>
                    <a:pt x="3428" y="148"/>
                    <a:pt x="3333" y="278"/>
                  </a:cubicBezTo>
                  <a:cubicBezTo>
                    <a:pt x="3223" y="429"/>
                    <a:pt x="3242" y="677"/>
                    <a:pt x="3141" y="841"/>
                  </a:cubicBezTo>
                  <a:cubicBezTo>
                    <a:pt x="2716" y="1542"/>
                    <a:pt x="2329" y="2027"/>
                    <a:pt x="1856" y="2027"/>
                  </a:cubicBezTo>
                  <a:cubicBezTo>
                    <a:pt x="1552" y="2027"/>
                    <a:pt x="1214" y="1828"/>
                    <a:pt x="808" y="1359"/>
                  </a:cubicBezTo>
                  <a:cubicBezTo>
                    <a:pt x="770" y="1317"/>
                    <a:pt x="739" y="1254"/>
                    <a:pt x="693" y="1239"/>
                  </a:cubicBezTo>
                  <a:cubicBezTo>
                    <a:pt x="501" y="1189"/>
                    <a:pt x="308" y="1153"/>
                    <a:pt x="110" y="1111"/>
                  </a:cubicBezTo>
                  <a:cubicBezTo>
                    <a:pt x="88" y="1294"/>
                    <a:pt x="0" y="1500"/>
                    <a:pt x="55" y="1657"/>
                  </a:cubicBezTo>
                  <a:cubicBezTo>
                    <a:pt x="294" y="2340"/>
                    <a:pt x="1262" y="2987"/>
                    <a:pt x="1990" y="2987"/>
                  </a:cubicBezTo>
                  <a:cubicBezTo>
                    <a:pt x="2958" y="2987"/>
                    <a:pt x="4359" y="1327"/>
                    <a:pt x="4159" y="396"/>
                  </a:cubicBezTo>
                  <a:cubicBezTo>
                    <a:pt x="4121" y="241"/>
                    <a:pt x="3934" y="25"/>
                    <a:pt x="3791" y="2"/>
                  </a:cubicBezTo>
                  <a:cubicBezTo>
                    <a:pt x="3784" y="1"/>
                    <a:pt x="3776" y="1"/>
                    <a:pt x="37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6729391" y="3957170"/>
              <a:ext cx="77210" cy="134484"/>
            </a:xfrm>
            <a:custGeom>
              <a:avLst/>
              <a:gdLst/>
              <a:ahLst/>
              <a:cxnLst/>
              <a:rect l="l" t="t" r="r" b="b"/>
              <a:pathLst>
                <a:path w="1921" h="3346" extrusionOk="0">
                  <a:moveTo>
                    <a:pt x="1921" y="0"/>
                  </a:moveTo>
                  <a:lnTo>
                    <a:pt x="1921" y="0"/>
                  </a:lnTo>
                  <a:cubicBezTo>
                    <a:pt x="1833" y="65"/>
                    <a:pt x="1719" y="107"/>
                    <a:pt x="1668" y="189"/>
                  </a:cubicBezTo>
                  <a:cubicBezTo>
                    <a:pt x="1123" y="1087"/>
                    <a:pt x="577" y="1986"/>
                    <a:pt x="59" y="2897"/>
                  </a:cubicBezTo>
                  <a:cubicBezTo>
                    <a:pt x="0" y="2998"/>
                    <a:pt x="105" y="3195"/>
                    <a:pt x="133" y="3346"/>
                  </a:cubicBezTo>
                  <a:cubicBezTo>
                    <a:pt x="312" y="3296"/>
                    <a:pt x="551" y="3296"/>
                    <a:pt x="660" y="3181"/>
                  </a:cubicBezTo>
                  <a:cubicBezTo>
                    <a:pt x="1494" y="2301"/>
                    <a:pt x="1761" y="1183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6685500" y="1586755"/>
              <a:ext cx="93448" cy="122105"/>
            </a:xfrm>
            <a:custGeom>
              <a:avLst/>
              <a:gdLst/>
              <a:ahLst/>
              <a:cxnLst/>
              <a:rect l="l" t="t" r="r" b="b"/>
              <a:pathLst>
                <a:path w="2325" h="3038" extrusionOk="0">
                  <a:moveTo>
                    <a:pt x="391" y="0"/>
                  </a:moveTo>
                  <a:cubicBezTo>
                    <a:pt x="369" y="0"/>
                    <a:pt x="349" y="2"/>
                    <a:pt x="331" y="5"/>
                  </a:cubicBezTo>
                  <a:cubicBezTo>
                    <a:pt x="211" y="28"/>
                    <a:pt x="47" y="146"/>
                    <a:pt x="24" y="247"/>
                  </a:cubicBezTo>
                  <a:cubicBezTo>
                    <a:pt x="1" y="353"/>
                    <a:pt x="89" y="541"/>
                    <a:pt x="184" y="605"/>
                  </a:cubicBezTo>
                  <a:cubicBezTo>
                    <a:pt x="455" y="794"/>
                    <a:pt x="748" y="945"/>
                    <a:pt x="1042" y="1095"/>
                  </a:cubicBezTo>
                  <a:cubicBezTo>
                    <a:pt x="1339" y="1247"/>
                    <a:pt x="1362" y="1440"/>
                    <a:pt x="1197" y="1715"/>
                  </a:cubicBezTo>
                  <a:cubicBezTo>
                    <a:pt x="1046" y="1962"/>
                    <a:pt x="886" y="2223"/>
                    <a:pt x="821" y="2498"/>
                  </a:cubicBezTo>
                  <a:cubicBezTo>
                    <a:pt x="780" y="2654"/>
                    <a:pt x="872" y="2933"/>
                    <a:pt x="996" y="3007"/>
                  </a:cubicBezTo>
                  <a:cubicBezTo>
                    <a:pt x="1032" y="3028"/>
                    <a:pt x="1089" y="3038"/>
                    <a:pt x="1151" y="3038"/>
                  </a:cubicBezTo>
                  <a:cubicBezTo>
                    <a:pt x="1293" y="3038"/>
                    <a:pt x="1466" y="2989"/>
                    <a:pt x="1513" y="2915"/>
                  </a:cubicBezTo>
                  <a:cubicBezTo>
                    <a:pt x="1816" y="2448"/>
                    <a:pt x="2058" y="1943"/>
                    <a:pt x="2325" y="1453"/>
                  </a:cubicBezTo>
                  <a:cubicBezTo>
                    <a:pt x="2292" y="1435"/>
                    <a:pt x="2259" y="1415"/>
                    <a:pt x="2228" y="1394"/>
                  </a:cubicBezTo>
                  <a:cubicBezTo>
                    <a:pt x="2205" y="1288"/>
                    <a:pt x="2197" y="1179"/>
                    <a:pt x="2159" y="1078"/>
                  </a:cubicBezTo>
                  <a:cubicBezTo>
                    <a:pt x="2010" y="700"/>
                    <a:pt x="859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6592454" y="4203471"/>
              <a:ext cx="98472" cy="122386"/>
            </a:xfrm>
            <a:custGeom>
              <a:avLst/>
              <a:gdLst/>
              <a:ahLst/>
              <a:cxnLst/>
              <a:rect l="l" t="t" r="r" b="b"/>
              <a:pathLst>
                <a:path w="2450" h="3045" extrusionOk="0">
                  <a:moveTo>
                    <a:pt x="2305" y="1"/>
                  </a:moveTo>
                  <a:cubicBezTo>
                    <a:pt x="2295" y="1"/>
                    <a:pt x="2287" y="2"/>
                    <a:pt x="2280" y="6"/>
                  </a:cubicBezTo>
                  <a:cubicBezTo>
                    <a:pt x="1203" y="587"/>
                    <a:pt x="826" y="1747"/>
                    <a:pt x="144" y="2650"/>
                  </a:cubicBezTo>
                  <a:cubicBezTo>
                    <a:pt x="0" y="2842"/>
                    <a:pt x="178" y="3045"/>
                    <a:pt x="400" y="3045"/>
                  </a:cubicBezTo>
                  <a:cubicBezTo>
                    <a:pt x="427" y="3045"/>
                    <a:pt x="455" y="3042"/>
                    <a:pt x="483" y="3035"/>
                  </a:cubicBezTo>
                  <a:cubicBezTo>
                    <a:pt x="698" y="2985"/>
                    <a:pt x="960" y="2856"/>
                    <a:pt x="1070" y="2682"/>
                  </a:cubicBezTo>
                  <a:cubicBezTo>
                    <a:pt x="1528" y="1962"/>
                    <a:pt x="1945" y="1220"/>
                    <a:pt x="2362" y="473"/>
                  </a:cubicBezTo>
                  <a:cubicBezTo>
                    <a:pt x="2435" y="349"/>
                    <a:pt x="2422" y="175"/>
                    <a:pt x="2450" y="19"/>
                  </a:cubicBezTo>
                  <a:cubicBezTo>
                    <a:pt x="2375" y="12"/>
                    <a:pt x="2333" y="1"/>
                    <a:pt x="2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6619745" y="3960305"/>
              <a:ext cx="68568" cy="123110"/>
            </a:xfrm>
            <a:custGeom>
              <a:avLst/>
              <a:gdLst/>
              <a:ahLst/>
              <a:cxnLst/>
              <a:rect l="l" t="t" r="r" b="b"/>
              <a:pathLst>
                <a:path w="1706" h="3063" extrusionOk="0">
                  <a:moveTo>
                    <a:pt x="1500" y="0"/>
                  </a:moveTo>
                  <a:cubicBezTo>
                    <a:pt x="624" y="692"/>
                    <a:pt x="225" y="1660"/>
                    <a:pt x="20" y="2728"/>
                  </a:cubicBezTo>
                  <a:cubicBezTo>
                    <a:pt x="1" y="2822"/>
                    <a:pt x="187" y="3063"/>
                    <a:pt x="263" y="3063"/>
                  </a:cubicBezTo>
                  <a:cubicBezTo>
                    <a:pt x="264" y="3063"/>
                    <a:pt x="266" y="3063"/>
                    <a:pt x="267" y="3063"/>
                  </a:cubicBezTo>
                  <a:cubicBezTo>
                    <a:pt x="441" y="3040"/>
                    <a:pt x="702" y="2947"/>
                    <a:pt x="753" y="2819"/>
                  </a:cubicBezTo>
                  <a:cubicBezTo>
                    <a:pt x="1096" y="1916"/>
                    <a:pt x="1394" y="995"/>
                    <a:pt x="1706" y="82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6610339" y="2287518"/>
              <a:ext cx="43006" cy="80666"/>
            </a:xfrm>
            <a:custGeom>
              <a:avLst/>
              <a:gdLst/>
              <a:ahLst/>
              <a:cxnLst/>
              <a:rect l="l" t="t" r="r" b="b"/>
              <a:pathLst>
                <a:path w="1070" h="2007" extrusionOk="0">
                  <a:moveTo>
                    <a:pt x="568" y="1"/>
                  </a:moveTo>
                  <a:cubicBezTo>
                    <a:pt x="564" y="1"/>
                    <a:pt x="560" y="1"/>
                    <a:pt x="556" y="2"/>
                  </a:cubicBezTo>
                  <a:cubicBezTo>
                    <a:pt x="377" y="33"/>
                    <a:pt x="148" y="235"/>
                    <a:pt x="89" y="414"/>
                  </a:cubicBezTo>
                  <a:cubicBezTo>
                    <a:pt x="1" y="679"/>
                    <a:pt x="24" y="991"/>
                    <a:pt x="47" y="1281"/>
                  </a:cubicBezTo>
                  <a:cubicBezTo>
                    <a:pt x="77" y="1618"/>
                    <a:pt x="155" y="2007"/>
                    <a:pt x="560" y="2007"/>
                  </a:cubicBezTo>
                  <a:cubicBezTo>
                    <a:pt x="578" y="2007"/>
                    <a:pt x="596" y="2006"/>
                    <a:pt x="615" y="2004"/>
                  </a:cubicBezTo>
                  <a:cubicBezTo>
                    <a:pt x="1069" y="1973"/>
                    <a:pt x="1005" y="1559"/>
                    <a:pt x="1010" y="1230"/>
                  </a:cubicBezTo>
                  <a:cubicBezTo>
                    <a:pt x="1014" y="1174"/>
                    <a:pt x="1010" y="1119"/>
                    <a:pt x="1010" y="995"/>
                  </a:cubicBezTo>
                  <a:cubicBezTo>
                    <a:pt x="1000" y="849"/>
                    <a:pt x="1037" y="610"/>
                    <a:pt x="959" y="418"/>
                  </a:cubicBezTo>
                  <a:cubicBezTo>
                    <a:pt x="888" y="246"/>
                    <a:pt x="685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6562992" y="2685467"/>
              <a:ext cx="44573" cy="81470"/>
            </a:xfrm>
            <a:custGeom>
              <a:avLst/>
              <a:gdLst/>
              <a:ahLst/>
              <a:cxnLst/>
              <a:rect l="l" t="t" r="r" b="b"/>
              <a:pathLst>
                <a:path w="1109" h="2027" extrusionOk="0">
                  <a:moveTo>
                    <a:pt x="523" y="0"/>
                  </a:moveTo>
                  <a:cubicBezTo>
                    <a:pt x="386" y="0"/>
                    <a:pt x="180" y="198"/>
                    <a:pt x="120" y="354"/>
                  </a:cubicBezTo>
                  <a:cubicBezTo>
                    <a:pt x="28" y="583"/>
                    <a:pt x="10" y="854"/>
                    <a:pt x="15" y="1105"/>
                  </a:cubicBezTo>
                  <a:cubicBezTo>
                    <a:pt x="28" y="1495"/>
                    <a:pt x="1" y="2022"/>
                    <a:pt x="537" y="2026"/>
                  </a:cubicBezTo>
                  <a:cubicBezTo>
                    <a:pt x="540" y="2026"/>
                    <a:pt x="543" y="2026"/>
                    <a:pt x="545" y="2026"/>
                  </a:cubicBezTo>
                  <a:cubicBezTo>
                    <a:pt x="1108" y="2026"/>
                    <a:pt x="969" y="1466"/>
                    <a:pt x="1059" y="1087"/>
                  </a:cubicBezTo>
                  <a:cubicBezTo>
                    <a:pt x="1023" y="848"/>
                    <a:pt x="1032" y="579"/>
                    <a:pt x="936" y="354"/>
                  </a:cubicBezTo>
                  <a:cubicBezTo>
                    <a:pt x="872" y="198"/>
                    <a:pt x="670" y="5"/>
                    <a:pt x="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>
              <a:off x="6548643" y="2372245"/>
              <a:ext cx="47186" cy="69935"/>
            </a:xfrm>
            <a:custGeom>
              <a:avLst/>
              <a:gdLst/>
              <a:ahLst/>
              <a:cxnLst/>
              <a:rect l="l" t="t" r="r" b="b"/>
              <a:pathLst>
                <a:path w="1174" h="1740" extrusionOk="0">
                  <a:moveTo>
                    <a:pt x="589" y="1"/>
                  </a:moveTo>
                  <a:cubicBezTo>
                    <a:pt x="579" y="1"/>
                    <a:pt x="570" y="1"/>
                    <a:pt x="560" y="2"/>
                  </a:cubicBezTo>
                  <a:cubicBezTo>
                    <a:pt x="362" y="10"/>
                    <a:pt x="184" y="492"/>
                    <a:pt x="0" y="757"/>
                  </a:cubicBezTo>
                  <a:cubicBezTo>
                    <a:pt x="146" y="1218"/>
                    <a:pt x="52" y="1739"/>
                    <a:pt x="574" y="1739"/>
                  </a:cubicBezTo>
                  <a:cubicBezTo>
                    <a:pt x="578" y="1739"/>
                    <a:pt x="583" y="1739"/>
                    <a:pt x="587" y="1739"/>
                  </a:cubicBezTo>
                  <a:cubicBezTo>
                    <a:pt x="1174" y="1729"/>
                    <a:pt x="1050" y="1188"/>
                    <a:pt x="1014" y="799"/>
                  </a:cubicBezTo>
                  <a:cubicBezTo>
                    <a:pt x="983" y="476"/>
                    <a:pt x="999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6519021" y="2166658"/>
              <a:ext cx="49397" cy="79862"/>
            </a:xfrm>
            <a:custGeom>
              <a:avLst/>
              <a:gdLst/>
              <a:ahLst/>
              <a:cxnLst/>
              <a:rect l="l" t="t" r="r" b="b"/>
              <a:pathLst>
                <a:path w="1229" h="1987" extrusionOk="0">
                  <a:moveTo>
                    <a:pt x="301" y="1"/>
                  </a:moveTo>
                  <a:cubicBezTo>
                    <a:pt x="205" y="1"/>
                    <a:pt x="0" y="182"/>
                    <a:pt x="14" y="249"/>
                  </a:cubicBezTo>
                  <a:cubicBezTo>
                    <a:pt x="115" y="790"/>
                    <a:pt x="234" y="1335"/>
                    <a:pt x="408" y="1858"/>
                  </a:cubicBezTo>
                  <a:cubicBezTo>
                    <a:pt x="433" y="1929"/>
                    <a:pt x="640" y="1987"/>
                    <a:pt x="805" y="1987"/>
                  </a:cubicBezTo>
                  <a:cubicBezTo>
                    <a:pt x="852" y="1987"/>
                    <a:pt x="895" y="1982"/>
                    <a:pt x="930" y="1972"/>
                  </a:cubicBezTo>
                  <a:cubicBezTo>
                    <a:pt x="1054" y="1936"/>
                    <a:pt x="1128" y="1711"/>
                    <a:pt x="1229" y="1564"/>
                  </a:cubicBezTo>
                  <a:cubicBezTo>
                    <a:pt x="1063" y="1092"/>
                    <a:pt x="939" y="653"/>
                    <a:pt x="751" y="240"/>
                  </a:cubicBezTo>
                  <a:cubicBezTo>
                    <a:pt x="697" y="111"/>
                    <a:pt x="467" y="20"/>
                    <a:pt x="307" y="1"/>
                  </a:cubicBezTo>
                  <a:cubicBezTo>
                    <a:pt x="305" y="1"/>
                    <a:pt x="303" y="1"/>
                    <a:pt x="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6449166" y="1511112"/>
              <a:ext cx="111494" cy="137338"/>
            </a:xfrm>
            <a:custGeom>
              <a:avLst/>
              <a:gdLst/>
              <a:ahLst/>
              <a:cxnLst/>
              <a:rect l="l" t="t" r="r" b="b"/>
              <a:pathLst>
                <a:path w="2774" h="3417" extrusionOk="0">
                  <a:moveTo>
                    <a:pt x="998" y="1"/>
                  </a:moveTo>
                  <a:cubicBezTo>
                    <a:pt x="630" y="1"/>
                    <a:pt x="327" y="249"/>
                    <a:pt x="184" y="722"/>
                  </a:cubicBezTo>
                  <a:cubicBezTo>
                    <a:pt x="102" y="979"/>
                    <a:pt x="74" y="1254"/>
                    <a:pt x="24" y="1525"/>
                  </a:cubicBezTo>
                  <a:cubicBezTo>
                    <a:pt x="1" y="2190"/>
                    <a:pt x="317" y="2674"/>
                    <a:pt x="761" y="3124"/>
                  </a:cubicBezTo>
                  <a:cubicBezTo>
                    <a:pt x="955" y="3325"/>
                    <a:pt x="1144" y="3417"/>
                    <a:pt x="1340" y="3417"/>
                  </a:cubicBezTo>
                  <a:cubicBezTo>
                    <a:pt x="1512" y="3417"/>
                    <a:pt x="1689" y="3346"/>
                    <a:pt x="1880" y="3216"/>
                  </a:cubicBezTo>
                  <a:cubicBezTo>
                    <a:pt x="2774" y="2598"/>
                    <a:pt x="2604" y="819"/>
                    <a:pt x="1591" y="191"/>
                  </a:cubicBezTo>
                  <a:cubicBezTo>
                    <a:pt x="1385" y="63"/>
                    <a:pt x="1183" y="1"/>
                    <a:pt x="9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6407526" y="1701667"/>
              <a:ext cx="132675" cy="129983"/>
            </a:xfrm>
            <a:custGeom>
              <a:avLst/>
              <a:gdLst/>
              <a:ahLst/>
              <a:cxnLst/>
              <a:rect l="l" t="t" r="r" b="b"/>
              <a:pathLst>
                <a:path w="3301" h="3234" extrusionOk="0">
                  <a:moveTo>
                    <a:pt x="1563" y="1"/>
                  </a:moveTo>
                  <a:cubicBezTo>
                    <a:pt x="652" y="1"/>
                    <a:pt x="0" y="644"/>
                    <a:pt x="15" y="1536"/>
                  </a:cubicBezTo>
                  <a:cubicBezTo>
                    <a:pt x="28" y="2573"/>
                    <a:pt x="629" y="3233"/>
                    <a:pt x="1555" y="3233"/>
                  </a:cubicBezTo>
                  <a:cubicBezTo>
                    <a:pt x="2567" y="3229"/>
                    <a:pt x="3301" y="2476"/>
                    <a:pt x="3301" y="1437"/>
                  </a:cubicBezTo>
                  <a:cubicBezTo>
                    <a:pt x="3301" y="661"/>
                    <a:pt x="2518" y="11"/>
                    <a:pt x="1582" y="1"/>
                  </a:cubicBezTo>
                  <a:cubicBezTo>
                    <a:pt x="1576" y="1"/>
                    <a:pt x="1570" y="1"/>
                    <a:pt x="15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6479029" y="2283659"/>
              <a:ext cx="46463" cy="84806"/>
            </a:xfrm>
            <a:custGeom>
              <a:avLst/>
              <a:gdLst/>
              <a:ahLst/>
              <a:cxnLst/>
              <a:rect l="l" t="t" r="r" b="b"/>
              <a:pathLst>
                <a:path w="1156" h="2110" extrusionOk="0">
                  <a:moveTo>
                    <a:pt x="471" y="0"/>
                  </a:moveTo>
                  <a:cubicBezTo>
                    <a:pt x="349" y="0"/>
                    <a:pt x="144" y="209"/>
                    <a:pt x="97" y="363"/>
                  </a:cubicBezTo>
                  <a:cubicBezTo>
                    <a:pt x="9" y="611"/>
                    <a:pt x="0" y="895"/>
                    <a:pt x="9" y="1165"/>
                  </a:cubicBezTo>
                  <a:cubicBezTo>
                    <a:pt x="14" y="1581"/>
                    <a:pt x="5" y="2109"/>
                    <a:pt x="566" y="2109"/>
                  </a:cubicBezTo>
                  <a:cubicBezTo>
                    <a:pt x="568" y="2109"/>
                    <a:pt x="571" y="2109"/>
                    <a:pt x="573" y="2109"/>
                  </a:cubicBezTo>
                  <a:cubicBezTo>
                    <a:pt x="1155" y="2100"/>
                    <a:pt x="990" y="1545"/>
                    <a:pt x="1050" y="1188"/>
                  </a:cubicBezTo>
                  <a:cubicBezTo>
                    <a:pt x="1017" y="905"/>
                    <a:pt x="1036" y="611"/>
                    <a:pt x="939" y="367"/>
                  </a:cubicBezTo>
                  <a:cubicBezTo>
                    <a:pt x="871" y="203"/>
                    <a:pt x="655" y="20"/>
                    <a:pt x="486" y="1"/>
                  </a:cubicBezTo>
                  <a:cubicBezTo>
                    <a:pt x="481" y="0"/>
                    <a:pt x="477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6468700" y="2775339"/>
              <a:ext cx="42765" cy="114669"/>
            </a:xfrm>
            <a:custGeom>
              <a:avLst/>
              <a:gdLst/>
              <a:ahLst/>
              <a:cxnLst/>
              <a:rect l="l" t="t" r="r" b="b"/>
              <a:pathLst>
                <a:path w="1064" h="2853" extrusionOk="0">
                  <a:moveTo>
                    <a:pt x="454" y="1"/>
                  </a:moveTo>
                  <a:cubicBezTo>
                    <a:pt x="449" y="1"/>
                    <a:pt x="445" y="1"/>
                    <a:pt x="441" y="1"/>
                  </a:cubicBezTo>
                  <a:cubicBezTo>
                    <a:pt x="308" y="15"/>
                    <a:pt x="92" y="204"/>
                    <a:pt x="79" y="327"/>
                  </a:cubicBezTo>
                  <a:cubicBezTo>
                    <a:pt x="28" y="1033"/>
                    <a:pt x="1" y="1743"/>
                    <a:pt x="18" y="2453"/>
                  </a:cubicBezTo>
                  <a:cubicBezTo>
                    <a:pt x="24" y="2594"/>
                    <a:pt x="250" y="2853"/>
                    <a:pt x="357" y="2853"/>
                  </a:cubicBezTo>
                  <a:cubicBezTo>
                    <a:pt x="359" y="2853"/>
                    <a:pt x="361" y="2853"/>
                    <a:pt x="363" y="2853"/>
                  </a:cubicBezTo>
                  <a:cubicBezTo>
                    <a:pt x="537" y="2838"/>
                    <a:pt x="779" y="2664"/>
                    <a:pt x="830" y="2508"/>
                  </a:cubicBezTo>
                  <a:cubicBezTo>
                    <a:pt x="958" y="2114"/>
                    <a:pt x="990" y="1688"/>
                    <a:pt x="1064" y="1262"/>
                  </a:cubicBezTo>
                  <a:cubicBezTo>
                    <a:pt x="1004" y="922"/>
                    <a:pt x="977" y="575"/>
                    <a:pt x="867" y="253"/>
                  </a:cubicBezTo>
                  <a:cubicBezTo>
                    <a:pt x="823" y="133"/>
                    <a:pt x="596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3"/>
            <p:cNvSpPr/>
            <p:nvPr/>
          </p:nvSpPr>
          <p:spPr>
            <a:xfrm>
              <a:off x="6410701" y="2177470"/>
              <a:ext cx="39268" cy="77692"/>
            </a:xfrm>
            <a:custGeom>
              <a:avLst/>
              <a:gdLst/>
              <a:ahLst/>
              <a:cxnLst/>
              <a:rect l="l" t="t" r="r" b="b"/>
              <a:pathLst>
                <a:path w="977" h="1933" extrusionOk="0">
                  <a:moveTo>
                    <a:pt x="478" y="1"/>
                  </a:moveTo>
                  <a:cubicBezTo>
                    <a:pt x="460" y="1"/>
                    <a:pt x="441" y="1"/>
                    <a:pt x="421" y="3"/>
                  </a:cubicBezTo>
                  <a:cubicBezTo>
                    <a:pt x="0" y="35"/>
                    <a:pt x="78" y="443"/>
                    <a:pt x="60" y="741"/>
                  </a:cubicBezTo>
                  <a:cubicBezTo>
                    <a:pt x="55" y="796"/>
                    <a:pt x="60" y="851"/>
                    <a:pt x="60" y="906"/>
                  </a:cubicBezTo>
                  <a:lnTo>
                    <a:pt x="46" y="906"/>
                  </a:lnTo>
                  <a:cubicBezTo>
                    <a:pt x="60" y="1103"/>
                    <a:pt x="19" y="1332"/>
                    <a:pt x="101" y="1497"/>
                  </a:cubicBezTo>
                  <a:cubicBezTo>
                    <a:pt x="197" y="1671"/>
                    <a:pt x="403" y="1791"/>
                    <a:pt x="564" y="1932"/>
                  </a:cubicBezTo>
                  <a:cubicBezTo>
                    <a:pt x="687" y="1777"/>
                    <a:pt x="871" y="1634"/>
                    <a:pt x="916" y="1456"/>
                  </a:cubicBezTo>
                  <a:cubicBezTo>
                    <a:pt x="976" y="1217"/>
                    <a:pt x="944" y="952"/>
                    <a:pt x="922" y="700"/>
                  </a:cubicBezTo>
                  <a:cubicBezTo>
                    <a:pt x="895" y="384"/>
                    <a:pt x="87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6364640" y="2643627"/>
              <a:ext cx="41479" cy="104742"/>
            </a:xfrm>
            <a:custGeom>
              <a:avLst/>
              <a:gdLst/>
              <a:ahLst/>
              <a:cxnLst/>
              <a:rect l="l" t="t" r="r" b="b"/>
              <a:pathLst>
                <a:path w="1032" h="2606" extrusionOk="0">
                  <a:moveTo>
                    <a:pt x="515" y="0"/>
                  </a:moveTo>
                  <a:cubicBezTo>
                    <a:pt x="390" y="0"/>
                    <a:pt x="173" y="140"/>
                    <a:pt x="160" y="235"/>
                  </a:cubicBezTo>
                  <a:cubicBezTo>
                    <a:pt x="73" y="909"/>
                    <a:pt x="13" y="1592"/>
                    <a:pt x="0" y="2274"/>
                  </a:cubicBezTo>
                  <a:cubicBezTo>
                    <a:pt x="0" y="2389"/>
                    <a:pt x="261" y="2586"/>
                    <a:pt x="417" y="2604"/>
                  </a:cubicBezTo>
                  <a:cubicBezTo>
                    <a:pt x="422" y="2605"/>
                    <a:pt x="427" y="2606"/>
                    <a:pt x="433" y="2606"/>
                  </a:cubicBezTo>
                  <a:cubicBezTo>
                    <a:pt x="551" y="2606"/>
                    <a:pt x="753" y="2424"/>
                    <a:pt x="792" y="2293"/>
                  </a:cubicBezTo>
                  <a:cubicBezTo>
                    <a:pt x="912" y="1912"/>
                    <a:pt x="962" y="1514"/>
                    <a:pt x="1031" y="1161"/>
                  </a:cubicBezTo>
                  <a:cubicBezTo>
                    <a:pt x="999" y="840"/>
                    <a:pt x="1008" y="556"/>
                    <a:pt x="926" y="303"/>
                  </a:cubicBezTo>
                  <a:cubicBezTo>
                    <a:pt x="880" y="166"/>
                    <a:pt x="682" y="24"/>
                    <a:pt x="536" y="2"/>
                  </a:cubicBezTo>
                  <a:cubicBezTo>
                    <a:pt x="530" y="1"/>
                    <a:pt x="522" y="0"/>
                    <a:pt x="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6161224" y="1403436"/>
              <a:ext cx="201405" cy="323389"/>
            </a:xfrm>
            <a:custGeom>
              <a:avLst/>
              <a:gdLst/>
              <a:ahLst/>
              <a:cxnLst/>
              <a:rect l="l" t="t" r="r" b="b"/>
              <a:pathLst>
                <a:path w="5011" h="8046" extrusionOk="0">
                  <a:moveTo>
                    <a:pt x="4319" y="1"/>
                  </a:moveTo>
                  <a:cubicBezTo>
                    <a:pt x="3851" y="405"/>
                    <a:pt x="3269" y="638"/>
                    <a:pt x="2558" y="716"/>
                  </a:cubicBezTo>
                  <a:cubicBezTo>
                    <a:pt x="1990" y="785"/>
                    <a:pt x="1462" y="927"/>
                    <a:pt x="1041" y="1385"/>
                  </a:cubicBezTo>
                  <a:cubicBezTo>
                    <a:pt x="166" y="2330"/>
                    <a:pt x="0" y="3384"/>
                    <a:pt x="505" y="4539"/>
                  </a:cubicBezTo>
                  <a:cubicBezTo>
                    <a:pt x="743" y="5084"/>
                    <a:pt x="986" y="5666"/>
                    <a:pt x="1380" y="6097"/>
                  </a:cubicBezTo>
                  <a:cubicBezTo>
                    <a:pt x="1917" y="6684"/>
                    <a:pt x="2595" y="7147"/>
                    <a:pt x="3227" y="7641"/>
                  </a:cubicBezTo>
                  <a:cubicBezTo>
                    <a:pt x="3402" y="7780"/>
                    <a:pt x="3631" y="7853"/>
                    <a:pt x="4003" y="8045"/>
                  </a:cubicBezTo>
                  <a:cubicBezTo>
                    <a:pt x="4052" y="7147"/>
                    <a:pt x="4157" y="6386"/>
                    <a:pt x="4126" y="5634"/>
                  </a:cubicBezTo>
                  <a:cubicBezTo>
                    <a:pt x="4066" y="4195"/>
                    <a:pt x="3928" y="2761"/>
                    <a:pt x="4359" y="1358"/>
                  </a:cubicBezTo>
                  <a:cubicBezTo>
                    <a:pt x="4497" y="904"/>
                    <a:pt x="4681" y="395"/>
                    <a:pt x="5011" y="79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6253265" y="2785829"/>
              <a:ext cx="42082" cy="97909"/>
            </a:xfrm>
            <a:custGeom>
              <a:avLst/>
              <a:gdLst/>
              <a:ahLst/>
              <a:cxnLst/>
              <a:rect l="l" t="t" r="r" b="b"/>
              <a:pathLst>
                <a:path w="1047" h="2436" extrusionOk="0">
                  <a:moveTo>
                    <a:pt x="593" y="1"/>
                  </a:moveTo>
                  <a:cubicBezTo>
                    <a:pt x="437" y="157"/>
                    <a:pt x="190" y="291"/>
                    <a:pt x="153" y="468"/>
                  </a:cubicBezTo>
                  <a:cubicBezTo>
                    <a:pt x="49" y="932"/>
                    <a:pt x="1" y="1406"/>
                    <a:pt x="12" y="1881"/>
                  </a:cubicBezTo>
                  <a:cubicBezTo>
                    <a:pt x="16" y="2068"/>
                    <a:pt x="222" y="2252"/>
                    <a:pt x="337" y="2436"/>
                  </a:cubicBezTo>
                  <a:cubicBezTo>
                    <a:pt x="520" y="2289"/>
                    <a:pt x="773" y="2174"/>
                    <a:pt x="859" y="1986"/>
                  </a:cubicBezTo>
                  <a:cubicBezTo>
                    <a:pt x="983" y="1711"/>
                    <a:pt x="983" y="1385"/>
                    <a:pt x="1020" y="1166"/>
                  </a:cubicBezTo>
                  <a:cubicBezTo>
                    <a:pt x="1011" y="890"/>
                    <a:pt x="1047" y="690"/>
                    <a:pt x="979" y="533"/>
                  </a:cubicBezTo>
                  <a:cubicBezTo>
                    <a:pt x="896" y="337"/>
                    <a:pt x="727" y="175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6188675" y="2600178"/>
              <a:ext cx="54742" cy="117764"/>
            </a:xfrm>
            <a:custGeom>
              <a:avLst/>
              <a:gdLst/>
              <a:ahLst/>
              <a:cxnLst/>
              <a:rect l="l" t="t" r="r" b="b"/>
              <a:pathLst>
                <a:path w="1362" h="2930" extrusionOk="0">
                  <a:moveTo>
                    <a:pt x="918" y="0"/>
                  </a:moveTo>
                  <a:cubicBezTo>
                    <a:pt x="752" y="193"/>
                    <a:pt x="509" y="358"/>
                    <a:pt x="441" y="578"/>
                  </a:cubicBezTo>
                  <a:cubicBezTo>
                    <a:pt x="257" y="1153"/>
                    <a:pt x="119" y="1742"/>
                    <a:pt x="28" y="2339"/>
                  </a:cubicBezTo>
                  <a:cubicBezTo>
                    <a:pt x="1" y="2516"/>
                    <a:pt x="193" y="2732"/>
                    <a:pt x="285" y="2930"/>
                  </a:cubicBezTo>
                  <a:cubicBezTo>
                    <a:pt x="468" y="2810"/>
                    <a:pt x="756" y="2732"/>
                    <a:pt x="811" y="2572"/>
                  </a:cubicBezTo>
                  <a:cubicBezTo>
                    <a:pt x="1027" y="1971"/>
                    <a:pt x="1164" y="1348"/>
                    <a:pt x="1362" y="623"/>
                  </a:cubicBezTo>
                  <a:cubicBezTo>
                    <a:pt x="1219" y="427"/>
                    <a:pt x="1068" y="216"/>
                    <a:pt x="9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6111505" y="2794109"/>
              <a:ext cx="57274" cy="76768"/>
            </a:xfrm>
            <a:custGeom>
              <a:avLst/>
              <a:gdLst/>
              <a:ahLst/>
              <a:cxnLst/>
              <a:rect l="l" t="t" r="r" b="b"/>
              <a:pathLst>
                <a:path w="1425" h="1910" extrusionOk="0">
                  <a:moveTo>
                    <a:pt x="1075" y="1"/>
                  </a:moveTo>
                  <a:cubicBezTo>
                    <a:pt x="986" y="1"/>
                    <a:pt x="871" y="30"/>
                    <a:pt x="844" y="76"/>
                  </a:cubicBezTo>
                  <a:cubicBezTo>
                    <a:pt x="554" y="547"/>
                    <a:pt x="280" y="1038"/>
                    <a:pt x="36" y="1538"/>
                  </a:cubicBezTo>
                  <a:cubicBezTo>
                    <a:pt x="0" y="1611"/>
                    <a:pt x="114" y="1836"/>
                    <a:pt x="211" y="1885"/>
                  </a:cubicBezTo>
                  <a:cubicBezTo>
                    <a:pt x="243" y="1902"/>
                    <a:pt x="290" y="1910"/>
                    <a:pt x="340" y="1910"/>
                  </a:cubicBezTo>
                  <a:cubicBezTo>
                    <a:pt x="443" y="1910"/>
                    <a:pt x="561" y="1878"/>
                    <a:pt x="600" y="1826"/>
                  </a:cubicBezTo>
                  <a:cubicBezTo>
                    <a:pt x="903" y="1409"/>
                    <a:pt x="1168" y="964"/>
                    <a:pt x="1425" y="566"/>
                  </a:cubicBezTo>
                  <a:cubicBezTo>
                    <a:pt x="1311" y="299"/>
                    <a:pt x="1275" y="131"/>
                    <a:pt x="1174" y="25"/>
                  </a:cubicBezTo>
                  <a:cubicBezTo>
                    <a:pt x="1158" y="8"/>
                    <a:pt x="1120" y="1"/>
                    <a:pt x="10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5450331" y="3254156"/>
              <a:ext cx="122145" cy="169371"/>
            </a:xfrm>
            <a:custGeom>
              <a:avLst/>
              <a:gdLst/>
              <a:ahLst/>
              <a:cxnLst/>
              <a:rect l="l" t="t" r="r" b="b"/>
              <a:pathLst>
                <a:path w="3039" h="4214" extrusionOk="0">
                  <a:moveTo>
                    <a:pt x="2714" y="0"/>
                  </a:moveTo>
                  <a:cubicBezTo>
                    <a:pt x="2693" y="0"/>
                    <a:pt x="2674" y="3"/>
                    <a:pt x="2659" y="10"/>
                  </a:cubicBezTo>
                  <a:cubicBezTo>
                    <a:pt x="2379" y="124"/>
                    <a:pt x="2022" y="225"/>
                    <a:pt x="1866" y="455"/>
                  </a:cubicBezTo>
                  <a:cubicBezTo>
                    <a:pt x="1291" y="1272"/>
                    <a:pt x="762" y="2118"/>
                    <a:pt x="280" y="2994"/>
                  </a:cubicBezTo>
                  <a:cubicBezTo>
                    <a:pt x="92" y="3328"/>
                    <a:pt x="88" y="3764"/>
                    <a:pt x="0" y="4158"/>
                  </a:cubicBezTo>
                  <a:lnTo>
                    <a:pt x="152" y="4213"/>
                  </a:lnTo>
                  <a:cubicBezTo>
                    <a:pt x="221" y="4163"/>
                    <a:pt x="307" y="4127"/>
                    <a:pt x="353" y="4062"/>
                  </a:cubicBezTo>
                  <a:cubicBezTo>
                    <a:pt x="1232" y="2876"/>
                    <a:pt x="2104" y="1683"/>
                    <a:pt x="2970" y="482"/>
                  </a:cubicBezTo>
                  <a:cubicBezTo>
                    <a:pt x="3030" y="395"/>
                    <a:pt x="3038" y="212"/>
                    <a:pt x="2989" y="130"/>
                  </a:cubicBezTo>
                  <a:cubicBezTo>
                    <a:pt x="2944" y="62"/>
                    <a:pt x="2807" y="0"/>
                    <a:pt x="2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5490484" y="3384301"/>
              <a:ext cx="73512" cy="238904"/>
            </a:xfrm>
            <a:custGeom>
              <a:avLst/>
              <a:gdLst/>
              <a:ahLst/>
              <a:cxnLst/>
              <a:rect l="l" t="t" r="r" b="b"/>
              <a:pathLst>
                <a:path w="1829" h="5944" extrusionOk="0">
                  <a:moveTo>
                    <a:pt x="1600" y="0"/>
                  </a:moveTo>
                  <a:cubicBezTo>
                    <a:pt x="1500" y="0"/>
                    <a:pt x="1370" y="71"/>
                    <a:pt x="1274" y="132"/>
                  </a:cubicBezTo>
                  <a:cubicBezTo>
                    <a:pt x="1187" y="188"/>
                    <a:pt x="1132" y="302"/>
                    <a:pt x="1082" y="398"/>
                  </a:cubicBezTo>
                  <a:cubicBezTo>
                    <a:pt x="458" y="1659"/>
                    <a:pt x="0" y="2969"/>
                    <a:pt x="188" y="4400"/>
                  </a:cubicBezTo>
                  <a:cubicBezTo>
                    <a:pt x="257" y="4927"/>
                    <a:pt x="537" y="5431"/>
                    <a:pt x="720" y="5944"/>
                  </a:cubicBezTo>
                  <a:cubicBezTo>
                    <a:pt x="792" y="5931"/>
                    <a:pt x="866" y="5912"/>
                    <a:pt x="939" y="5898"/>
                  </a:cubicBezTo>
                  <a:cubicBezTo>
                    <a:pt x="967" y="5801"/>
                    <a:pt x="1036" y="5697"/>
                    <a:pt x="1017" y="5609"/>
                  </a:cubicBezTo>
                  <a:cubicBezTo>
                    <a:pt x="765" y="4248"/>
                    <a:pt x="1082" y="2965"/>
                    <a:pt x="1480" y="1682"/>
                  </a:cubicBezTo>
                  <a:cubicBezTo>
                    <a:pt x="1613" y="1246"/>
                    <a:pt x="1723" y="804"/>
                    <a:pt x="1810" y="357"/>
                  </a:cubicBezTo>
                  <a:cubicBezTo>
                    <a:pt x="1829" y="247"/>
                    <a:pt x="1742" y="41"/>
                    <a:pt x="1654" y="9"/>
                  </a:cubicBezTo>
                  <a:cubicBezTo>
                    <a:pt x="1638" y="3"/>
                    <a:pt x="1619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5396312" y="3501182"/>
              <a:ext cx="55667" cy="225721"/>
            </a:xfrm>
            <a:custGeom>
              <a:avLst/>
              <a:gdLst/>
              <a:ahLst/>
              <a:cxnLst/>
              <a:rect l="l" t="t" r="r" b="b"/>
              <a:pathLst>
                <a:path w="1385" h="5616" extrusionOk="0">
                  <a:moveTo>
                    <a:pt x="1202" y="1"/>
                  </a:moveTo>
                  <a:cubicBezTo>
                    <a:pt x="1050" y="107"/>
                    <a:pt x="821" y="185"/>
                    <a:pt x="766" y="327"/>
                  </a:cubicBezTo>
                  <a:cubicBezTo>
                    <a:pt x="175" y="1821"/>
                    <a:pt x="1" y="3366"/>
                    <a:pt x="339" y="4942"/>
                  </a:cubicBezTo>
                  <a:cubicBezTo>
                    <a:pt x="394" y="5190"/>
                    <a:pt x="629" y="5392"/>
                    <a:pt x="779" y="5616"/>
                  </a:cubicBezTo>
                  <a:cubicBezTo>
                    <a:pt x="844" y="5588"/>
                    <a:pt x="903" y="5561"/>
                    <a:pt x="968" y="5533"/>
                  </a:cubicBezTo>
                  <a:cubicBezTo>
                    <a:pt x="1000" y="5264"/>
                    <a:pt x="1040" y="4997"/>
                    <a:pt x="1063" y="4727"/>
                  </a:cubicBezTo>
                  <a:cubicBezTo>
                    <a:pt x="1169" y="3384"/>
                    <a:pt x="1284" y="2042"/>
                    <a:pt x="1366" y="699"/>
                  </a:cubicBezTo>
                  <a:cubicBezTo>
                    <a:pt x="1385" y="474"/>
                    <a:pt x="1261" y="235"/>
                    <a:pt x="1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43"/>
          <p:cNvSpPr txBox="1"/>
          <p:nvPr/>
        </p:nvSpPr>
        <p:spPr>
          <a:xfrm>
            <a:off x="939520" y="4203473"/>
            <a:ext cx="22017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Please keep this slide for attribution.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5EE-D7CF-F548-A5E7-4DB41A80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438" y="519622"/>
            <a:ext cx="2926500" cy="732900"/>
          </a:xfrm>
        </p:spPr>
        <p:txBody>
          <a:bodyPr/>
          <a:lstStyle/>
          <a:p>
            <a:r>
              <a:rPr lang="en-US" sz="1800" dirty="0"/>
              <a:t>MONEYMAN CO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398E732-387A-1147-B2C4-D7BAE1436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675" y="1252522"/>
            <a:ext cx="1750026" cy="175002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5F56448-2238-8F4B-BF52-D4C2D1FFE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485" y="3386262"/>
            <a:ext cx="714375" cy="71437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40A64D2-EA34-AE43-BA47-9F2BE16EF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37432"/>
              </p:ext>
            </p:extLst>
          </p:nvPr>
        </p:nvGraphicFramePr>
        <p:xfrm>
          <a:off x="2036301" y="3326254"/>
          <a:ext cx="1828800" cy="834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69954549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084916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Balance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32549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Josh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2’000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647021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Alan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60’500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8428523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B4910968-1A76-A645-903A-2862DB283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4025" y="1924050"/>
            <a:ext cx="1390650" cy="13906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83F74E-0C8F-784E-9BFF-F80EADDF7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4675" y="1473517"/>
            <a:ext cx="1145858" cy="114585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6EA19AB1-94EA-4F43-8DB7-B4FFFA0215A6}"/>
              </a:ext>
            </a:extLst>
          </p:cNvPr>
          <p:cNvSpPr/>
          <p:nvPr/>
        </p:nvSpPr>
        <p:spPr>
          <a:xfrm>
            <a:off x="4419600" y="1400176"/>
            <a:ext cx="723900" cy="6462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B72644-55D9-E542-9966-17F288313F3B}"/>
              </a:ext>
            </a:extLst>
          </p:cNvPr>
          <p:cNvSpPr/>
          <p:nvPr/>
        </p:nvSpPr>
        <p:spPr>
          <a:xfrm>
            <a:off x="5323917" y="1766485"/>
            <a:ext cx="352982" cy="31513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E792B40-9A26-5249-95A1-CFABE980B25F}"/>
              </a:ext>
            </a:extLst>
          </p:cNvPr>
          <p:cNvSpPr txBox="1">
            <a:spLocks/>
          </p:cNvSpPr>
          <p:nvPr/>
        </p:nvSpPr>
        <p:spPr>
          <a:xfrm>
            <a:off x="4795266" y="1207852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ALICE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A5B2443-7012-F143-B4C3-1A4BA60B9C9C}"/>
              </a:ext>
            </a:extLst>
          </p:cNvPr>
          <p:cNvSpPr/>
          <p:nvPr/>
        </p:nvSpPr>
        <p:spPr>
          <a:xfrm>
            <a:off x="158009" y="18701"/>
            <a:ext cx="4081175" cy="2909633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27050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5EE-D7CF-F548-A5E7-4DB41A80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6692" y="1191150"/>
            <a:ext cx="2926500" cy="732900"/>
          </a:xfrm>
        </p:spPr>
        <p:txBody>
          <a:bodyPr/>
          <a:lstStyle/>
          <a:p>
            <a:r>
              <a:rPr lang="en-US" sz="1800" dirty="0"/>
              <a:t>COMEFLYWITHME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910968-1A76-A645-903A-2862DB283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185" y="1924050"/>
            <a:ext cx="1390650" cy="13906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83F74E-0C8F-784E-9BFF-F80EADDF7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9835" y="1473517"/>
            <a:ext cx="1145858" cy="114585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E792B40-9A26-5249-95A1-CFABE980B25F}"/>
              </a:ext>
            </a:extLst>
          </p:cNvPr>
          <p:cNvSpPr txBox="1">
            <a:spLocks/>
          </p:cNvSpPr>
          <p:nvPr/>
        </p:nvSpPr>
        <p:spPr>
          <a:xfrm>
            <a:off x="360426" y="1207852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ALICE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F1556C7-C9E9-3C49-A5EF-C61595848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4617" y="1932146"/>
            <a:ext cx="1390650" cy="1390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A92B9C-8511-1846-8437-C2A7C5156F0F}"/>
              </a:ext>
            </a:extLst>
          </p:cNvPr>
          <p:cNvSpPr txBox="1"/>
          <p:nvPr/>
        </p:nvSpPr>
        <p:spPr>
          <a:xfrm>
            <a:off x="3327929" y="3590925"/>
            <a:ext cx="18229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6 weeks </a:t>
            </a:r>
            <a:r>
              <a:rPr lang="en-US" sz="1200" dirty="0" err="1"/>
              <a:t>vacaction</a:t>
            </a:r>
            <a:endParaRPr lang="en-US" sz="1200" dirty="0"/>
          </a:p>
          <a:p>
            <a:pPr algn="ctr"/>
            <a:r>
              <a:rPr lang="en-US" sz="1200" dirty="0"/>
              <a:t>private transfer to island</a:t>
            </a:r>
          </a:p>
          <a:p>
            <a:pPr algn="ctr"/>
            <a:r>
              <a:rPr lang="en-US" sz="1200" dirty="0"/>
              <a:t>5.5-star spa hotel</a:t>
            </a:r>
          </a:p>
          <a:p>
            <a:pPr algn="ctr"/>
            <a:r>
              <a:rPr lang="en-US" sz="1200" dirty="0"/>
              <a:t>70,000 $</a:t>
            </a:r>
          </a:p>
        </p:txBody>
      </p:sp>
    </p:spTree>
    <p:extLst>
      <p:ext uri="{BB962C8B-B14F-4D97-AF65-F5344CB8AC3E}">
        <p14:creationId xmlns:p14="http://schemas.microsoft.com/office/powerpoint/2010/main" val="13655233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612C05-C80B-9843-8493-1C9F70442174}"/>
              </a:ext>
            </a:extLst>
          </p:cNvPr>
          <p:cNvSpPr/>
          <p:nvPr/>
        </p:nvSpPr>
        <p:spPr>
          <a:xfrm>
            <a:off x="7733867" y="4912667"/>
            <a:ext cx="8515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Icon: </a:t>
            </a:r>
            <a:r>
              <a:rPr lang="en-US" sz="900" dirty="0" err="1"/>
              <a:t>Freepik</a:t>
            </a:r>
            <a:endParaRPr lang="en-US" sz="9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DF0B516-7A2D-A742-B2B1-7F511756E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725" y="3267075"/>
            <a:ext cx="1390650" cy="13906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ECEC02-0A0C-894B-885C-5F60B7ED5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4617" y="3322796"/>
            <a:ext cx="1390650" cy="13906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351313-0FDB-1D41-B3A1-61226D41D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8565" y="627079"/>
            <a:ext cx="1287446" cy="12874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0430204-554F-CC49-A10B-3883365CDA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06478" y="1014989"/>
            <a:ext cx="714375" cy="714375"/>
          </a:xfrm>
          <a:prstGeom prst="rect">
            <a:avLst/>
          </a:prstGeom>
        </p:spPr>
      </p:pic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115724A0-B167-FD4E-AAB0-E79AA0CCD93A}"/>
              </a:ext>
            </a:extLst>
          </p:cNvPr>
          <p:cNvGraphicFramePr>
            <a:graphicFrameLocks noGrp="1"/>
          </p:cNvGraphicFramePr>
          <p:nvPr/>
        </p:nvGraphicFramePr>
        <p:xfrm>
          <a:off x="5161321" y="1058429"/>
          <a:ext cx="1999706" cy="55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853">
                  <a:extLst>
                    <a:ext uri="{9D8B030D-6E8A-4147-A177-3AD203B41FA5}">
                      <a16:colId xmlns:a16="http://schemas.microsoft.com/office/drawing/2014/main" val="1699545492"/>
                    </a:ext>
                  </a:extLst>
                </a:gridCol>
                <a:gridCol w="999853">
                  <a:extLst>
                    <a:ext uri="{9D8B030D-6E8A-4147-A177-3AD203B41FA5}">
                      <a16:colId xmlns:a16="http://schemas.microsoft.com/office/drawing/2014/main" val="29084916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Balance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32549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Alice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1’000’000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64702158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F12455-CDF6-3A4C-8509-7817A4071E4D}"/>
              </a:ext>
            </a:extLst>
          </p:cNvPr>
          <p:cNvCxnSpPr/>
          <p:nvPr/>
        </p:nvCxnSpPr>
        <p:spPr>
          <a:xfrm flipV="1">
            <a:off x="2543175" y="2124075"/>
            <a:ext cx="1622836" cy="7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C7DB7C-A3CD-D843-9D3E-AB26C9DC71C4}"/>
              </a:ext>
            </a:extLst>
          </p:cNvPr>
          <p:cNvCxnSpPr/>
          <p:nvPr/>
        </p:nvCxnSpPr>
        <p:spPr>
          <a:xfrm>
            <a:off x="4572000" y="2124075"/>
            <a:ext cx="2162175" cy="7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807E73-E8D9-954F-AFD0-04780D6BAC18}"/>
              </a:ext>
            </a:extLst>
          </p:cNvPr>
          <p:cNvCxnSpPr>
            <a:cxnSpLocks/>
          </p:cNvCxnSpPr>
          <p:nvPr/>
        </p:nvCxnSpPr>
        <p:spPr>
          <a:xfrm>
            <a:off x="2743200" y="3895725"/>
            <a:ext cx="3086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Bildergebnis für explosion gif">
            <a:extLst>
              <a:ext uri="{FF2B5EF4-FFF2-40B4-BE49-F238E27FC236}">
                <a16:creationId xmlns:a16="http://schemas.microsoft.com/office/drawing/2014/main" id="{20D33665-9E23-2748-8B9E-C91A5C0B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4" y="257169"/>
            <a:ext cx="4662827" cy="466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5EE-D7CF-F548-A5E7-4DB41A80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895" y="2571750"/>
            <a:ext cx="2926500" cy="732900"/>
          </a:xfrm>
        </p:spPr>
        <p:txBody>
          <a:bodyPr/>
          <a:lstStyle/>
          <a:p>
            <a:r>
              <a:rPr lang="en-US" sz="4800" dirty="0"/>
              <a:t>??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E4E125-1ED3-5544-91DB-A75C58549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725" y="3267075"/>
            <a:ext cx="1390650" cy="13906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547F2-37EB-2B42-A909-6940DABDA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4617" y="3322796"/>
            <a:ext cx="1390650" cy="13906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3C469DF-9587-F04B-BCC9-4076DCA89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8565" y="627079"/>
            <a:ext cx="1287446" cy="12874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96708F-A60C-F043-B31C-36EA854CCC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6478" y="1014989"/>
            <a:ext cx="714375" cy="714375"/>
          </a:xfrm>
          <a:prstGeom prst="rect">
            <a:avLst/>
          </a:prstGeom>
        </p:spPr>
      </p:pic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E1B6B454-F21D-544E-8D34-50F2C0B66773}"/>
              </a:ext>
            </a:extLst>
          </p:cNvPr>
          <p:cNvGraphicFramePr>
            <a:graphicFrameLocks noGrp="1"/>
          </p:cNvGraphicFramePr>
          <p:nvPr/>
        </p:nvGraphicFramePr>
        <p:xfrm>
          <a:off x="5161321" y="1058429"/>
          <a:ext cx="1999706" cy="55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853">
                  <a:extLst>
                    <a:ext uri="{9D8B030D-6E8A-4147-A177-3AD203B41FA5}">
                      <a16:colId xmlns:a16="http://schemas.microsoft.com/office/drawing/2014/main" val="1699545492"/>
                    </a:ext>
                  </a:extLst>
                </a:gridCol>
                <a:gridCol w="999853">
                  <a:extLst>
                    <a:ext uri="{9D8B030D-6E8A-4147-A177-3AD203B41FA5}">
                      <a16:colId xmlns:a16="http://schemas.microsoft.com/office/drawing/2014/main" val="29084916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Balance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32549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Alice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64702158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B490AB-497B-B947-8F18-7CC6602382C1}"/>
              </a:ext>
            </a:extLst>
          </p:cNvPr>
          <p:cNvCxnSpPr/>
          <p:nvPr/>
        </p:nvCxnSpPr>
        <p:spPr>
          <a:xfrm flipV="1">
            <a:off x="2543175" y="2124075"/>
            <a:ext cx="1622836" cy="7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492B63-BDA8-5240-859A-DD84E86299B0}"/>
              </a:ext>
            </a:extLst>
          </p:cNvPr>
          <p:cNvCxnSpPr/>
          <p:nvPr/>
        </p:nvCxnSpPr>
        <p:spPr>
          <a:xfrm>
            <a:off x="4572000" y="2124075"/>
            <a:ext cx="2162175" cy="7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8759AF-EE8C-8648-9353-95B3B39EB403}"/>
              </a:ext>
            </a:extLst>
          </p:cNvPr>
          <p:cNvCxnSpPr>
            <a:cxnSpLocks/>
          </p:cNvCxnSpPr>
          <p:nvPr/>
        </p:nvCxnSpPr>
        <p:spPr>
          <a:xfrm>
            <a:off x="2743200" y="3895725"/>
            <a:ext cx="3086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36164E2-74E8-A043-921C-BD290EBFDDB3}"/>
              </a:ext>
            </a:extLst>
          </p:cNvPr>
          <p:cNvSpPr txBox="1">
            <a:spLocks/>
          </p:cNvSpPr>
          <p:nvPr/>
        </p:nvSpPr>
        <p:spPr>
          <a:xfrm>
            <a:off x="6421742" y="2833301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48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21323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7"/>
          <p:cNvSpPr/>
          <p:nvPr/>
        </p:nvSpPr>
        <p:spPr>
          <a:xfrm>
            <a:off x="1719775" y="1199607"/>
            <a:ext cx="5753100" cy="2567700"/>
          </a:xfrm>
          <a:prstGeom prst="roundRect">
            <a:avLst>
              <a:gd name="adj" fmla="val 13942"/>
            </a:avLst>
          </a:prstGeom>
          <a:solidFill>
            <a:srgbClr val="FED5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7"/>
          <p:cNvSpPr txBox="1">
            <a:spLocks noGrp="1"/>
          </p:cNvSpPr>
          <p:nvPr>
            <p:ph type="subTitle" idx="1"/>
          </p:nvPr>
        </p:nvSpPr>
        <p:spPr>
          <a:xfrm>
            <a:off x="1914750" y="1658007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“</a:t>
            </a:r>
            <a:r>
              <a:rPr lang="en-GB" dirty="0"/>
              <a:t>We trust each other every day.</a:t>
            </a:r>
          </a:p>
          <a:p>
            <a:pPr marL="0" lvl="0" indent="0"/>
            <a:r>
              <a:rPr lang="en-GB" dirty="0"/>
              <a:t>No matter if we pay with PayPal,</a:t>
            </a:r>
          </a:p>
          <a:p>
            <a:pPr marL="0" lvl="0" indent="0"/>
            <a:r>
              <a:rPr lang="en-GB" dirty="0"/>
              <a:t>shop at Amazon or watching Netflix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713" name="Google Shape;713;p27"/>
          <p:cNvSpPr/>
          <p:nvPr/>
        </p:nvSpPr>
        <p:spPr>
          <a:xfrm rot="5400000">
            <a:off x="3231160" y="-469725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27"/>
          <p:cNvGrpSpPr/>
          <p:nvPr/>
        </p:nvGrpSpPr>
        <p:grpSpPr>
          <a:xfrm>
            <a:off x="7529212" y="3511287"/>
            <a:ext cx="1862374" cy="2056521"/>
            <a:chOff x="7281641" y="1136546"/>
            <a:chExt cx="892968" cy="986057"/>
          </a:xfrm>
        </p:grpSpPr>
        <p:sp>
          <p:nvSpPr>
            <p:cNvPr id="715" name="Google Shape;715;p27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27"/>
          <p:cNvGrpSpPr/>
          <p:nvPr/>
        </p:nvGrpSpPr>
        <p:grpSpPr>
          <a:xfrm>
            <a:off x="-469390" y="245003"/>
            <a:ext cx="1490486" cy="960916"/>
            <a:chOff x="-75881" y="2283499"/>
            <a:chExt cx="772313" cy="497910"/>
          </a:xfrm>
        </p:grpSpPr>
        <p:sp>
          <p:nvSpPr>
            <p:cNvPr id="720" name="Google Shape;720;p27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6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can we transfer data?</a:t>
            </a:r>
            <a:endParaRPr dirty="0"/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F287AF31-A9CF-6F43-AFDA-C7C077844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2005203"/>
            <a:ext cx="1390650" cy="13906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1383405-CAC9-5A4A-BB66-4DE6ADBB3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0178" y="1887092"/>
            <a:ext cx="1614297" cy="1614297"/>
          </a:xfrm>
          <a:prstGeom prst="rect">
            <a:avLst/>
          </a:prstGeom>
        </p:spPr>
      </p:pic>
      <p:sp>
        <p:nvSpPr>
          <p:cNvPr id="82" name="Title 1">
            <a:extLst>
              <a:ext uri="{FF2B5EF4-FFF2-40B4-BE49-F238E27FC236}">
                <a16:creationId xmlns:a16="http://schemas.microsoft.com/office/drawing/2014/main" id="{B7D21155-4881-2C49-A34A-09EDAEF2BD73}"/>
              </a:ext>
            </a:extLst>
          </p:cNvPr>
          <p:cNvSpPr txBox="1">
            <a:spLocks/>
          </p:cNvSpPr>
          <p:nvPr/>
        </p:nvSpPr>
        <p:spPr>
          <a:xfrm>
            <a:off x="171600" y="3395853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ALICE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9471A986-2DCE-D648-8218-FBE8FCFA2E93}"/>
              </a:ext>
            </a:extLst>
          </p:cNvPr>
          <p:cNvSpPr txBox="1">
            <a:spLocks/>
          </p:cNvSpPr>
          <p:nvPr/>
        </p:nvSpPr>
        <p:spPr>
          <a:xfrm>
            <a:off x="5934076" y="3400794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Bob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4E769D-906A-D64D-9140-2B6DB9725756}"/>
              </a:ext>
            </a:extLst>
          </p:cNvPr>
          <p:cNvCxnSpPr/>
          <p:nvPr/>
        </p:nvCxnSpPr>
        <p:spPr>
          <a:xfrm>
            <a:off x="2505456" y="2990088"/>
            <a:ext cx="39593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12C83-D38C-AE4D-A64D-13FB56952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43631" y="1440180"/>
            <a:ext cx="2856738" cy="2856738"/>
          </a:xfrm>
          <a:prstGeom prst="rect">
            <a:avLst/>
          </a:prstGeom>
        </p:spPr>
      </p:pic>
      <p:sp>
        <p:nvSpPr>
          <p:cNvPr id="92" name="Title 1">
            <a:extLst>
              <a:ext uri="{FF2B5EF4-FFF2-40B4-BE49-F238E27FC236}">
                <a16:creationId xmlns:a16="http://schemas.microsoft.com/office/drawing/2014/main" id="{C6A6F7D2-280E-6D4F-B5DF-DA5777A9E0F0}"/>
              </a:ext>
            </a:extLst>
          </p:cNvPr>
          <p:cNvSpPr txBox="1">
            <a:spLocks/>
          </p:cNvSpPr>
          <p:nvPr/>
        </p:nvSpPr>
        <p:spPr>
          <a:xfrm>
            <a:off x="3143631" y="4260200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Dave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92" grpId="0"/>
    </p:bldLst>
  </p:timing>
</p:sld>
</file>

<file path=ppt/theme/theme1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1245</Words>
  <Application>Microsoft Macintosh PowerPoint</Application>
  <PresentationFormat>On-screen Show (16:9)</PresentationFormat>
  <Paragraphs>286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Comfortaa Regular</vt:lpstr>
      <vt:lpstr>Comfortaa</vt:lpstr>
      <vt:lpstr>Permanent Marker</vt:lpstr>
      <vt:lpstr>SKETCH LESSON</vt:lpstr>
      <vt:lpstr>Blockchain Introduction</vt:lpstr>
      <vt:lpstr>Agenda</vt:lpstr>
      <vt:lpstr>MONEYMAN CO</vt:lpstr>
      <vt:lpstr>MONEYMAN CO</vt:lpstr>
      <vt:lpstr>COMEFLYWITHME</vt:lpstr>
      <vt:lpstr>PowerPoint Presentation</vt:lpstr>
      <vt:lpstr>??</vt:lpstr>
      <vt:lpstr>PowerPoint Presentation</vt:lpstr>
      <vt:lpstr>How can we transfer data?</vt:lpstr>
      <vt:lpstr>We need to pay attention to…</vt:lpstr>
      <vt:lpstr>Why it matters</vt:lpstr>
      <vt:lpstr>How can we achieve this</vt:lpstr>
      <vt:lpstr>The Clue</vt:lpstr>
      <vt:lpstr>Back to our story</vt:lpstr>
      <vt:lpstr>That’s genius,  isn’t it?</vt:lpstr>
      <vt:lpstr>Client-Server Architecture</vt:lpstr>
      <vt:lpstr>Peer-To-Peer Network</vt:lpstr>
      <vt:lpstr>P2p vs Client-Server</vt:lpstr>
      <vt:lpstr>PowerPoint Presentation</vt:lpstr>
      <vt:lpstr>Blockchain</vt:lpstr>
      <vt:lpstr>PROBLEM</vt:lpstr>
      <vt:lpstr>Classic DB</vt:lpstr>
      <vt:lpstr>Classic DB</vt:lpstr>
      <vt:lpstr>Classic DB</vt:lpstr>
      <vt:lpstr>Transaction</vt:lpstr>
      <vt:lpstr>What are blocks?</vt:lpstr>
      <vt:lpstr>PowerPoint Presentation</vt:lpstr>
      <vt:lpstr>So far…</vt:lpstr>
      <vt:lpstr>Who gets the money?</vt:lpstr>
      <vt:lpstr>360,000</vt:lpstr>
      <vt:lpstr>Block</vt:lpstr>
      <vt:lpstr>Block</vt:lpstr>
      <vt:lpstr>So far…</vt:lpstr>
      <vt:lpstr>Advantages</vt:lpstr>
      <vt:lpstr>Disadvantages</vt:lpstr>
      <vt:lpstr>Bitcoin and Ethereum</vt:lpstr>
      <vt:lpstr>Potential Use Cases</vt:lpstr>
      <vt:lpstr>Questions? Remarks? 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introduction</dc:title>
  <cp:lastModifiedBy>Irudayam, Leo Richard</cp:lastModifiedBy>
  <cp:revision>105</cp:revision>
  <dcterms:modified xsi:type="dcterms:W3CDTF">2021-11-16T15:01:55Z</dcterms:modified>
</cp:coreProperties>
</file>